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DEEBF7"/>
    <a:srgbClr val="FFCC66"/>
    <a:srgbClr val="FFCC99"/>
    <a:srgbClr val="FFFF99"/>
    <a:srgbClr val="FF9966"/>
    <a:srgbClr val="CCECFF"/>
    <a:srgbClr val="002060"/>
    <a:srgbClr val="9DC3E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3018" y="8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397EE28C-EBDE-44CE-8666-02F2C2D6F3DB}"/>
              </a:ext>
            </a:extLst>
          </p:cNvPr>
          <p:cNvGrpSpPr/>
          <p:nvPr/>
        </p:nvGrpSpPr>
        <p:grpSpPr>
          <a:xfrm>
            <a:off x="711478" y="746872"/>
            <a:ext cx="1039814" cy="1676379"/>
            <a:chOff x="903286" y="2533152"/>
            <a:chExt cx="1404920" cy="226500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7DC9635B-6A39-4CE7-AE17-8A40C917CD76}"/>
                </a:ext>
              </a:extLst>
            </p:cNvPr>
            <p:cNvGrpSpPr/>
            <p:nvPr/>
          </p:nvGrpSpPr>
          <p:grpSpPr>
            <a:xfrm>
              <a:off x="903286" y="2533152"/>
              <a:ext cx="1404920" cy="2265000"/>
              <a:chOff x="619691" y="5673351"/>
              <a:chExt cx="1404920" cy="2265000"/>
            </a:xfrm>
          </p:grpSpPr>
          <p:sp>
            <p:nvSpPr>
              <p:cNvPr id="25" name="片側の 2 つの角を丸めた四角形 68">
                <a:extLst>
                  <a:ext uri="{FF2B5EF4-FFF2-40B4-BE49-F238E27FC236}">
                    <a16:creationId xmlns:a16="http://schemas.microsoft.com/office/drawing/2014/main" id="{8E244F39-25EF-4D32-A641-036E27C67F64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片側の 2 つの角を丸めた四角形 70">
                <a:extLst>
                  <a:ext uri="{FF2B5EF4-FFF2-40B4-BE49-F238E27FC236}">
                    <a16:creationId xmlns:a16="http://schemas.microsoft.com/office/drawing/2014/main" id="{6D0A6099-8559-48FA-8539-97F134ADD5F5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prstGeom prst="round2SameRect">
                <a:avLst>
                  <a:gd name="adj1" fmla="val 16488"/>
                  <a:gd name="adj2" fmla="val 0"/>
                </a:avLst>
              </a:prstGeom>
              <a:solidFill>
                <a:srgbClr val="DEEBF7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円/楕円 840">
                <a:extLst>
                  <a:ext uri="{FF2B5EF4-FFF2-40B4-BE49-F238E27FC236}">
                    <a16:creationId xmlns:a16="http://schemas.microsoft.com/office/drawing/2014/main" id="{59C95F67-10B3-43DF-AA3A-AB642B077205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円/楕円 840">
                <a:extLst>
                  <a:ext uri="{FF2B5EF4-FFF2-40B4-BE49-F238E27FC236}">
                    <a16:creationId xmlns:a16="http://schemas.microsoft.com/office/drawing/2014/main" id="{8C917384-DF3C-41D6-BC26-0AC7277F7369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840">
                <a:extLst>
                  <a:ext uri="{FF2B5EF4-FFF2-40B4-BE49-F238E27FC236}">
                    <a16:creationId xmlns:a16="http://schemas.microsoft.com/office/drawing/2014/main" id="{C8FCC6D6-5799-478D-A495-809553130876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840">
                <a:extLst>
                  <a:ext uri="{FF2B5EF4-FFF2-40B4-BE49-F238E27FC236}">
                    <a16:creationId xmlns:a16="http://schemas.microsoft.com/office/drawing/2014/main" id="{2DBC6F5B-E5CA-4B17-A90C-0E43D63966D7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楕円 11">
                <a:extLst>
                  <a:ext uri="{FF2B5EF4-FFF2-40B4-BE49-F238E27FC236}">
                    <a16:creationId xmlns:a16="http://schemas.microsoft.com/office/drawing/2014/main" id="{A160E320-55D3-4B53-B20E-C995F5B2C236}"/>
                  </a:ext>
                </a:extLst>
              </p:cNvPr>
              <p:cNvSpPr/>
              <p:nvPr/>
            </p:nvSpPr>
            <p:spPr bwMode="auto">
              <a:xfrm>
                <a:off x="1214865" y="6814383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C68724F5-6110-4507-87A9-306004254BF5}"/>
                  </a:ext>
                </a:extLst>
              </p:cNvPr>
              <p:cNvSpPr/>
              <p:nvPr/>
            </p:nvSpPr>
            <p:spPr bwMode="auto">
              <a:xfrm>
                <a:off x="952339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972BC3C0-6554-4483-B09D-1300410D20EC}"/>
                  </a:ext>
                </a:extLst>
              </p:cNvPr>
              <p:cNvSpPr/>
              <p:nvPr/>
            </p:nvSpPr>
            <p:spPr bwMode="auto">
              <a:xfrm>
                <a:off x="1557177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B7B5BA82-3410-49BC-A6BE-86960FC313B1}"/>
                  </a:ext>
                </a:extLst>
              </p:cNvPr>
              <p:cNvSpPr/>
              <p:nvPr/>
            </p:nvSpPr>
            <p:spPr bwMode="auto">
              <a:xfrm>
                <a:off x="994855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655B208B-B762-4884-B638-46C2145CE0AF}"/>
                  </a:ext>
                </a:extLst>
              </p:cNvPr>
              <p:cNvSpPr/>
              <p:nvPr/>
            </p:nvSpPr>
            <p:spPr bwMode="auto">
              <a:xfrm>
                <a:off x="1599693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楕円 11">
                <a:extLst>
                  <a:ext uri="{FF2B5EF4-FFF2-40B4-BE49-F238E27FC236}">
                    <a16:creationId xmlns:a16="http://schemas.microsoft.com/office/drawing/2014/main" id="{E705DEEB-52D2-400C-B439-DBDF64C2BFA8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80036DEA-EEEE-475C-B5F7-B9EC479488F1}"/>
                  </a:ext>
                </a:extLst>
              </p:cNvPr>
              <p:cNvSpPr/>
              <p:nvPr/>
            </p:nvSpPr>
            <p:spPr bwMode="auto">
              <a:xfrm rot="5400000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4D926749-2BA0-4623-8D19-146E2188BD14}"/>
                  </a:ext>
                </a:extLst>
              </p:cNvPr>
              <p:cNvSpPr/>
              <p:nvPr/>
            </p:nvSpPr>
            <p:spPr bwMode="auto">
              <a:xfrm rot="5400000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E3171BB5-A439-4192-9272-CD4CB84AD6E5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96BBE24D-6A87-4802-9591-38BFC2D493C9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片側の 2 つの角を丸めた四角形 70">
              <a:extLst>
                <a:ext uri="{FF2B5EF4-FFF2-40B4-BE49-F238E27FC236}">
                  <a16:creationId xmlns:a16="http://schemas.microsoft.com/office/drawing/2014/main" id="{F6CA28D3-CF2E-4AA1-B461-6551EEB35228}"/>
                </a:ext>
              </a:extLst>
            </p:cNvPr>
            <p:cNvSpPr/>
            <p:nvPr/>
          </p:nvSpPr>
          <p:spPr>
            <a:xfrm>
              <a:off x="1196693" y="400828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CD625CC3-8636-43DB-A892-122E78BB1F5E}"/>
                </a:ext>
              </a:extLst>
            </p:cNvPr>
            <p:cNvSpPr/>
            <p:nvPr/>
          </p:nvSpPr>
          <p:spPr bwMode="auto">
            <a:xfrm rot="10800000">
              <a:off x="1318782" y="4008283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BCFFD01-F50C-45E9-B804-AA62E5F0EDFE}"/>
                </a:ext>
              </a:extLst>
            </p:cNvPr>
            <p:cNvSpPr/>
            <p:nvPr/>
          </p:nvSpPr>
          <p:spPr bwMode="auto">
            <a:xfrm>
              <a:off x="1473850" y="406202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67" name="グループ化 766">
            <a:extLst>
              <a:ext uri="{FF2B5EF4-FFF2-40B4-BE49-F238E27FC236}">
                <a16:creationId xmlns:a16="http://schemas.microsoft.com/office/drawing/2014/main" id="{35BB1415-2ADF-4DB0-810F-226A3A8A0349}"/>
              </a:ext>
            </a:extLst>
          </p:cNvPr>
          <p:cNvGrpSpPr/>
          <p:nvPr/>
        </p:nvGrpSpPr>
        <p:grpSpPr>
          <a:xfrm>
            <a:off x="2327182" y="732837"/>
            <a:ext cx="1591879" cy="1739250"/>
            <a:chOff x="4612338" y="5047752"/>
            <a:chExt cx="2150830" cy="2349947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7EF5145-3A1C-4955-9069-430A4A464158}"/>
                </a:ext>
              </a:extLst>
            </p:cNvPr>
            <p:cNvGrpSpPr/>
            <p:nvPr/>
          </p:nvGrpSpPr>
          <p:grpSpPr>
            <a:xfrm>
              <a:off x="4980339" y="5047752"/>
              <a:ext cx="1404920" cy="2267382"/>
              <a:chOff x="619691" y="5673351"/>
              <a:chExt cx="1404920" cy="2267382"/>
            </a:xfrm>
          </p:grpSpPr>
          <p:sp>
            <p:nvSpPr>
              <p:cNvPr id="52" name="片側の 2 つの角を丸めた四角形 68">
                <a:extLst>
                  <a:ext uri="{FF2B5EF4-FFF2-40B4-BE49-F238E27FC236}">
                    <a16:creationId xmlns:a16="http://schemas.microsoft.com/office/drawing/2014/main" id="{E00DF1D8-56A4-4716-BAFA-952D4757964E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片側の 2 つの角を丸めた四角形 70">
                <a:extLst>
                  <a:ext uri="{FF2B5EF4-FFF2-40B4-BE49-F238E27FC236}">
                    <a16:creationId xmlns:a16="http://schemas.microsoft.com/office/drawing/2014/main" id="{C8155847-2FDC-4FEB-AD04-69FAFB9CD777}"/>
                  </a:ext>
                </a:extLst>
              </p:cNvPr>
              <p:cNvSpPr/>
              <p:nvPr/>
            </p:nvSpPr>
            <p:spPr>
              <a:xfrm>
                <a:off x="750540" y="7148483"/>
                <a:ext cx="1156298" cy="792250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54781 w 1156298"/>
                  <a:gd name="connsiteY6" fmla="*/ 787487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54781 w 1156298"/>
                  <a:gd name="connsiteY6" fmla="*/ 787487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54781 w 1156298"/>
                  <a:gd name="connsiteY5" fmla="*/ 787487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156298 w 1156298"/>
                  <a:gd name="connsiteY3" fmla="*/ 789869 h 792250"/>
                  <a:gd name="connsiteX4" fmla="*/ 989610 w 1156298"/>
                  <a:gd name="connsiteY4" fmla="*/ 792250 h 792250"/>
                  <a:gd name="connsiteX5" fmla="*/ 154781 w 1156298"/>
                  <a:gd name="connsiteY5" fmla="*/ 787487 h 792250"/>
                  <a:gd name="connsiteX6" fmla="*/ 0 w 1156298"/>
                  <a:gd name="connsiteY6" fmla="*/ 130234 h 792250"/>
                  <a:gd name="connsiteX7" fmla="*/ 130234 w 1156298"/>
                  <a:gd name="connsiteY7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989610 w 1156298"/>
                  <a:gd name="connsiteY3" fmla="*/ 792250 h 792250"/>
                  <a:gd name="connsiteX4" fmla="*/ 154781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015804 w 1156298"/>
                  <a:gd name="connsiteY3" fmla="*/ 792250 h 792250"/>
                  <a:gd name="connsiteX4" fmla="*/ 154781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92250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15804" y="792250"/>
                    </a:lnTo>
                    <a:lnTo>
                      <a:pt x="154781" y="787487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DEEBF7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円/楕円 840">
                <a:extLst>
                  <a:ext uri="{FF2B5EF4-FFF2-40B4-BE49-F238E27FC236}">
                    <a16:creationId xmlns:a16="http://schemas.microsoft.com/office/drawing/2014/main" id="{2592C646-DBAC-43DF-A138-905B6CD1E5C0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円/楕円 840">
                <a:extLst>
                  <a:ext uri="{FF2B5EF4-FFF2-40B4-BE49-F238E27FC236}">
                    <a16:creationId xmlns:a16="http://schemas.microsoft.com/office/drawing/2014/main" id="{3C10E82F-3BBE-415F-A12E-305D033D6245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円/楕円 840">
                <a:extLst>
                  <a:ext uri="{FF2B5EF4-FFF2-40B4-BE49-F238E27FC236}">
                    <a16:creationId xmlns:a16="http://schemas.microsoft.com/office/drawing/2014/main" id="{EBE6CAF9-A120-4ECF-8EA9-496D7AE9A946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840">
                <a:extLst>
                  <a:ext uri="{FF2B5EF4-FFF2-40B4-BE49-F238E27FC236}">
                    <a16:creationId xmlns:a16="http://schemas.microsoft.com/office/drawing/2014/main" id="{55DC4224-DD2C-4AB8-B1A4-644B3F587B4F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楕円 11">
                <a:extLst>
                  <a:ext uri="{FF2B5EF4-FFF2-40B4-BE49-F238E27FC236}">
                    <a16:creationId xmlns:a16="http://schemas.microsoft.com/office/drawing/2014/main" id="{20C57782-4E74-429E-8231-414E0188F2A4}"/>
                  </a:ext>
                </a:extLst>
              </p:cNvPr>
              <p:cNvSpPr/>
              <p:nvPr/>
            </p:nvSpPr>
            <p:spPr bwMode="auto">
              <a:xfrm>
                <a:off x="1149777" y="6804858"/>
                <a:ext cx="352566" cy="7866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8FC33804-39BE-49C1-B569-4643E77D9218}"/>
                  </a:ext>
                </a:extLst>
              </p:cNvPr>
              <p:cNvSpPr/>
              <p:nvPr/>
            </p:nvSpPr>
            <p:spPr bwMode="auto">
              <a:xfrm>
                <a:off x="952339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D4FC50B0-C2A4-4677-9ED6-668DEE642E24}"/>
                  </a:ext>
                </a:extLst>
              </p:cNvPr>
              <p:cNvSpPr/>
              <p:nvPr/>
            </p:nvSpPr>
            <p:spPr bwMode="auto">
              <a:xfrm>
                <a:off x="1557177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E830B6C2-E97C-4B86-BDB6-35C1BE2745EE}"/>
                  </a:ext>
                </a:extLst>
              </p:cNvPr>
              <p:cNvSpPr/>
              <p:nvPr/>
            </p:nvSpPr>
            <p:spPr bwMode="auto">
              <a:xfrm>
                <a:off x="994855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52F4E79D-FBD5-4D1C-A241-8D16CB36B673}"/>
                  </a:ext>
                </a:extLst>
              </p:cNvPr>
              <p:cNvSpPr/>
              <p:nvPr/>
            </p:nvSpPr>
            <p:spPr bwMode="auto">
              <a:xfrm>
                <a:off x="1599693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楕円 11">
                <a:extLst>
                  <a:ext uri="{FF2B5EF4-FFF2-40B4-BE49-F238E27FC236}">
                    <a16:creationId xmlns:a16="http://schemas.microsoft.com/office/drawing/2014/main" id="{7D9961A7-1C47-4867-BC8D-77A46882505E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B79D3C46-91F8-4531-9E57-4B239AFEA968}"/>
                  </a:ext>
                </a:extLst>
              </p:cNvPr>
              <p:cNvSpPr/>
              <p:nvPr/>
            </p:nvSpPr>
            <p:spPr bwMode="auto">
              <a:xfrm rot="6021808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1CB89D92-C598-4366-9FF0-8FE365695CAC}"/>
                  </a:ext>
                </a:extLst>
              </p:cNvPr>
              <p:cNvSpPr/>
              <p:nvPr/>
            </p:nvSpPr>
            <p:spPr bwMode="auto">
              <a:xfrm rot="4848567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6FDA743B-65D1-4CC5-9A4E-EA19CD14311F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66DA0935-211D-47F0-BC15-2DB522EF6908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" name="片側の 2 つの角を丸めた四角形 70">
              <a:extLst>
                <a:ext uri="{FF2B5EF4-FFF2-40B4-BE49-F238E27FC236}">
                  <a16:creationId xmlns:a16="http://schemas.microsoft.com/office/drawing/2014/main" id="{C98AAB43-FCCE-42B6-80A9-13106876EA9B}"/>
                </a:ext>
              </a:extLst>
            </p:cNvPr>
            <p:cNvSpPr/>
            <p:nvPr/>
          </p:nvSpPr>
          <p:spPr>
            <a:xfrm>
              <a:off x="5273746" y="652288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二等辺三角形 68">
              <a:extLst>
                <a:ext uri="{FF2B5EF4-FFF2-40B4-BE49-F238E27FC236}">
                  <a16:creationId xmlns:a16="http://schemas.microsoft.com/office/drawing/2014/main" id="{26028C71-BF5A-4E6E-9B0B-1A5B811B238C}"/>
                </a:ext>
              </a:extLst>
            </p:cNvPr>
            <p:cNvSpPr/>
            <p:nvPr/>
          </p:nvSpPr>
          <p:spPr bwMode="auto">
            <a:xfrm rot="10800000">
              <a:off x="5395835" y="6522883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38930ACC-4EAE-41DA-A1AD-FCA3966F0853}"/>
                </a:ext>
              </a:extLst>
            </p:cNvPr>
            <p:cNvSpPr/>
            <p:nvPr/>
          </p:nvSpPr>
          <p:spPr bwMode="auto">
            <a:xfrm>
              <a:off x="5550903" y="657662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301A8B6-2E4F-4B78-A226-13620077AE56}"/>
                </a:ext>
              </a:extLst>
            </p:cNvPr>
            <p:cNvGrpSpPr/>
            <p:nvPr/>
          </p:nvGrpSpPr>
          <p:grpSpPr>
            <a:xfrm>
              <a:off x="4612338" y="6689254"/>
              <a:ext cx="841142" cy="708445"/>
              <a:chOff x="394792" y="6715448"/>
              <a:chExt cx="1064742" cy="896770"/>
            </a:xfrm>
          </p:grpSpPr>
          <p:sp>
            <p:nvSpPr>
              <p:cNvPr id="71" name="フリーフォーム 73">
                <a:extLst>
                  <a:ext uri="{FF2B5EF4-FFF2-40B4-BE49-F238E27FC236}">
                    <a16:creationId xmlns:a16="http://schemas.microsoft.com/office/drawing/2014/main" id="{BF6367F4-044D-4D0C-BC86-2544A1828AF8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 74">
                <a:extLst>
                  <a:ext uri="{FF2B5EF4-FFF2-40B4-BE49-F238E27FC236}">
                    <a16:creationId xmlns:a16="http://schemas.microsoft.com/office/drawing/2014/main" id="{E90F1F6C-B4B4-465D-AEA3-399D3413AF7C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DEEBF7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575671FE-F5E2-4AEB-9C69-9887E2723B58}"/>
                </a:ext>
              </a:extLst>
            </p:cNvPr>
            <p:cNvGrpSpPr/>
            <p:nvPr/>
          </p:nvGrpSpPr>
          <p:grpSpPr>
            <a:xfrm flipH="1">
              <a:off x="5922026" y="6689254"/>
              <a:ext cx="841142" cy="708445"/>
              <a:chOff x="394792" y="6715448"/>
              <a:chExt cx="1064742" cy="896770"/>
            </a:xfrm>
          </p:grpSpPr>
          <p:sp>
            <p:nvSpPr>
              <p:cNvPr id="76" name="フリーフォーム 73">
                <a:extLst>
                  <a:ext uri="{FF2B5EF4-FFF2-40B4-BE49-F238E27FC236}">
                    <a16:creationId xmlns:a16="http://schemas.microsoft.com/office/drawing/2014/main" id="{704CD03C-7429-4FB6-84BD-3D29FEF9F193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フリーフォーム 74">
                <a:extLst>
                  <a:ext uri="{FF2B5EF4-FFF2-40B4-BE49-F238E27FC236}">
                    <a16:creationId xmlns:a16="http://schemas.microsoft.com/office/drawing/2014/main" id="{246D7FAA-08EF-4C47-ABF0-74E82EF3B331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DEEBF7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59" name="グループ化 758">
            <a:extLst>
              <a:ext uri="{FF2B5EF4-FFF2-40B4-BE49-F238E27FC236}">
                <a16:creationId xmlns:a16="http://schemas.microsoft.com/office/drawing/2014/main" id="{1A218CE7-C5B8-458C-9711-EDB8255F35FC}"/>
              </a:ext>
            </a:extLst>
          </p:cNvPr>
          <p:cNvGrpSpPr/>
          <p:nvPr/>
        </p:nvGrpSpPr>
        <p:grpSpPr>
          <a:xfrm>
            <a:off x="4248838" y="746872"/>
            <a:ext cx="1417785" cy="1678141"/>
            <a:chOff x="-1809119" y="2798377"/>
            <a:chExt cx="1915606" cy="2267380"/>
          </a:xfrm>
        </p:grpSpPr>
        <p:sp>
          <p:nvSpPr>
            <p:cNvPr id="204" name="片側の 2 つの角を丸めた四角形 70">
              <a:extLst>
                <a:ext uri="{FF2B5EF4-FFF2-40B4-BE49-F238E27FC236}">
                  <a16:creationId xmlns:a16="http://schemas.microsoft.com/office/drawing/2014/main" id="{12F5C48F-639B-40ED-AE89-F83F666A914B}"/>
                </a:ext>
              </a:extLst>
            </p:cNvPr>
            <p:cNvSpPr/>
            <p:nvPr/>
          </p:nvSpPr>
          <p:spPr>
            <a:xfrm>
              <a:off x="-1432907" y="4273507"/>
              <a:ext cx="1156298" cy="792250"/>
            </a:xfrm>
            <a:custGeom>
              <a:avLst/>
              <a:gdLst>
                <a:gd name="connsiteX0" fmla="*/ 130234 w 1156298"/>
                <a:gd name="connsiteY0" fmla="*/ 0 h 789869"/>
                <a:gd name="connsiteX1" fmla="*/ 1026064 w 1156298"/>
                <a:gd name="connsiteY1" fmla="*/ 0 h 789869"/>
                <a:gd name="connsiteX2" fmla="*/ 1156298 w 1156298"/>
                <a:gd name="connsiteY2" fmla="*/ 130234 h 789869"/>
                <a:gd name="connsiteX3" fmla="*/ 1156298 w 1156298"/>
                <a:gd name="connsiteY3" fmla="*/ 789869 h 789869"/>
                <a:gd name="connsiteX4" fmla="*/ 1156298 w 1156298"/>
                <a:gd name="connsiteY4" fmla="*/ 789869 h 789869"/>
                <a:gd name="connsiteX5" fmla="*/ 0 w 1156298"/>
                <a:gd name="connsiteY5" fmla="*/ 789869 h 789869"/>
                <a:gd name="connsiteX6" fmla="*/ 0 w 1156298"/>
                <a:gd name="connsiteY6" fmla="*/ 789869 h 789869"/>
                <a:gd name="connsiteX7" fmla="*/ 0 w 1156298"/>
                <a:gd name="connsiteY7" fmla="*/ 130234 h 789869"/>
                <a:gd name="connsiteX8" fmla="*/ 130234 w 1156298"/>
                <a:gd name="connsiteY8" fmla="*/ 0 h 789869"/>
                <a:gd name="connsiteX0" fmla="*/ 130234 w 1156298"/>
                <a:gd name="connsiteY0" fmla="*/ 0 h 789869"/>
                <a:gd name="connsiteX1" fmla="*/ 1026064 w 1156298"/>
                <a:gd name="connsiteY1" fmla="*/ 0 h 789869"/>
                <a:gd name="connsiteX2" fmla="*/ 1156298 w 1156298"/>
                <a:gd name="connsiteY2" fmla="*/ 130234 h 789869"/>
                <a:gd name="connsiteX3" fmla="*/ 1156298 w 1156298"/>
                <a:gd name="connsiteY3" fmla="*/ 789869 h 789869"/>
                <a:gd name="connsiteX4" fmla="*/ 1156298 w 1156298"/>
                <a:gd name="connsiteY4" fmla="*/ 789869 h 789869"/>
                <a:gd name="connsiteX5" fmla="*/ 0 w 1156298"/>
                <a:gd name="connsiteY5" fmla="*/ 789869 h 789869"/>
                <a:gd name="connsiteX6" fmla="*/ 154781 w 1156298"/>
                <a:gd name="connsiteY6" fmla="*/ 787487 h 789869"/>
                <a:gd name="connsiteX7" fmla="*/ 0 w 1156298"/>
                <a:gd name="connsiteY7" fmla="*/ 130234 h 789869"/>
                <a:gd name="connsiteX8" fmla="*/ 130234 w 1156298"/>
                <a:gd name="connsiteY8" fmla="*/ 0 h 789869"/>
                <a:gd name="connsiteX0" fmla="*/ 130234 w 1156298"/>
                <a:gd name="connsiteY0" fmla="*/ 0 h 789869"/>
                <a:gd name="connsiteX1" fmla="*/ 1026064 w 1156298"/>
                <a:gd name="connsiteY1" fmla="*/ 0 h 789869"/>
                <a:gd name="connsiteX2" fmla="*/ 1156298 w 1156298"/>
                <a:gd name="connsiteY2" fmla="*/ 130234 h 789869"/>
                <a:gd name="connsiteX3" fmla="*/ 1156298 w 1156298"/>
                <a:gd name="connsiteY3" fmla="*/ 789869 h 789869"/>
                <a:gd name="connsiteX4" fmla="*/ 1156298 w 1156298"/>
                <a:gd name="connsiteY4" fmla="*/ 789869 h 789869"/>
                <a:gd name="connsiteX5" fmla="*/ 0 w 1156298"/>
                <a:gd name="connsiteY5" fmla="*/ 789869 h 789869"/>
                <a:gd name="connsiteX6" fmla="*/ 154781 w 1156298"/>
                <a:gd name="connsiteY6" fmla="*/ 787487 h 789869"/>
                <a:gd name="connsiteX7" fmla="*/ 0 w 1156298"/>
                <a:gd name="connsiteY7" fmla="*/ 130234 h 789869"/>
                <a:gd name="connsiteX8" fmla="*/ 130234 w 1156298"/>
                <a:gd name="connsiteY8" fmla="*/ 0 h 789869"/>
                <a:gd name="connsiteX0" fmla="*/ 130234 w 1156298"/>
                <a:gd name="connsiteY0" fmla="*/ 0 h 789869"/>
                <a:gd name="connsiteX1" fmla="*/ 1026064 w 1156298"/>
                <a:gd name="connsiteY1" fmla="*/ 0 h 789869"/>
                <a:gd name="connsiteX2" fmla="*/ 1156298 w 1156298"/>
                <a:gd name="connsiteY2" fmla="*/ 130234 h 789869"/>
                <a:gd name="connsiteX3" fmla="*/ 1156298 w 1156298"/>
                <a:gd name="connsiteY3" fmla="*/ 789869 h 789869"/>
                <a:gd name="connsiteX4" fmla="*/ 1156298 w 1156298"/>
                <a:gd name="connsiteY4" fmla="*/ 789869 h 789869"/>
                <a:gd name="connsiteX5" fmla="*/ 154781 w 1156298"/>
                <a:gd name="connsiteY5" fmla="*/ 787487 h 789869"/>
                <a:gd name="connsiteX6" fmla="*/ 0 w 1156298"/>
                <a:gd name="connsiteY6" fmla="*/ 130234 h 789869"/>
                <a:gd name="connsiteX7" fmla="*/ 130234 w 1156298"/>
                <a:gd name="connsiteY7" fmla="*/ 0 h 789869"/>
                <a:gd name="connsiteX0" fmla="*/ 130234 w 1156298"/>
                <a:gd name="connsiteY0" fmla="*/ 0 h 792250"/>
                <a:gd name="connsiteX1" fmla="*/ 1026064 w 1156298"/>
                <a:gd name="connsiteY1" fmla="*/ 0 h 792250"/>
                <a:gd name="connsiteX2" fmla="*/ 1156298 w 1156298"/>
                <a:gd name="connsiteY2" fmla="*/ 130234 h 792250"/>
                <a:gd name="connsiteX3" fmla="*/ 1156298 w 1156298"/>
                <a:gd name="connsiteY3" fmla="*/ 789869 h 792250"/>
                <a:gd name="connsiteX4" fmla="*/ 989610 w 1156298"/>
                <a:gd name="connsiteY4" fmla="*/ 792250 h 792250"/>
                <a:gd name="connsiteX5" fmla="*/ 154781 w 1156298"/>
                <a:gd name="connsiteY5" fmla="*/ 787487 h 792250"/>
                <a:gd name="connsiteX6" fmla="*/ 0 w 1156298"/>
                <a:gd name="connsiteY6" fmla="*/ 130234 h 792250"/>
                <a:gd name="connsiteX7" fmla="*/ 130234 w 1156298"/>
                <a:gd name="connsiteY7" fmla="*/ 0 h 792250"/>
                <a:gd name="connsiteX0" fmla="*/ 130234 w 1156298"/>
                <a:gd name="connsiteY0" fmla="*/ 0 h 792250"/>
                <a:gd name="connsiteX1" fmla="*/ 1026064 w 1156298"/>
                <a:gd name="connsiteY1" fmla="*/ 0 h 792250"/>
                <a:gd name="connsiteX2" fmla="*/ 1156298 w 1156298"/>
                <a:gd name="connsiteY2" fmla="*/ 130234 h 792250"/>
                <a:gd name="connsiteX3" fmla="*/ 989610 w 1156298"/>
                <a:gd name="connsiteY3" fmla="*/ 792250 h 792250"/>
                <a:gd name="connsiteX4" fmla="*/ 154781 w 1156298"/>
                <a:gd name="connsiteY4" fmla="*/ 787487 h 792250"/>
                <a:gd name="connsiteX5" fmla="*/ 0 w 1156298"/>
                <a:gd name="connsiteY5" fmla="*/ 130234 h 792250"/>
                <a:gd name="connsiteX6" fmla="*/ 130234 w 1156298"/>
                <a:gd name="connsiteY6" fmla="*/ 0 h 792250"/>
                <a:gd name="connsiteX0" fmla="*/ 130234 w 1156298"/>
                <a:gd name="connsiteY0" fmla="*/ 0 h 792250"/>
                <a:gd name="connsiteX1" fmla="*/ 1026064 w 1156298"/>
                <a:gd name="connsiteY1" fmla="*/ 0 h 792250"/>
                <a:gd name="connsiteX2" fmla="*/ 1156298 w 1156298"/>
                <a:gd name="connsiteY2" fmla="*/ 130234 h 792250"/>
                <a:gd name="connsiteX3" fmla="*/ 1015804 w 1156298"/>
                <a:gd name="connsiteY3" fmla="*/ 792250 h 792250"/>
                <a:gd name="connsiteX4" fmla="*/ 154781 w 1156298"/>
                <a:gd name="connsiteY4" fmla="*/ 787487 h 792250"/>
                <a:gd name="connsiteX5" fmla="*/ 0 w 1156298"/>
                <a:gd name="connsiteY5" fmla="*/ 130234 h 792250"/>
                <a:gd name="connsiteX6" fmla="*/ 130234 w 1156298"/>
                <a:gd name="connsiteY6" fmla="*/ 0 h 79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298" h="792250">
                  <a:moveTo>
                    <a:pt x="130234" y="0"/>
                  </a:moveTo>
                  <a:lnTo>
                    <a:pt x="1026064" y="0"/>
                  </a:lnTo>
                  <a:cubicBezTo>
                    <a:pt x="1097990" y="0"/>
                    <a:pt x="1156298" y="58308"/>
                    <a:pt x="1156298" y="130234"/>
                  </a:cubicBezTo>
                  <a:lnTo>
                    <a:pt x="1015804" y="792250"/>
                  </a:lnTo>
                  <a:lnTo>
                    <a:pt x="154781" y="787487"/>
                  </a:lnTo>
                  <a:lnTo>
                    <a:pt x="0" y="130234"/>
                  </a:lnTo>
                  <a:cubicBezTo>
                    <a:pt x="0" y="58308"/>
                    <a:pt x="58308" y="0"/>
                    <a:pt x="130234" y="0"/>
                  </a:cubicBezTo>
                  <a:close/>
                </a:path>
              </a:pathLst>
            </a:custGeom>
            <a:solidFill>
              <a:srgbClr val="DEEBF7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BCADDF92-C1D9-4ABA-93D4-E3E83451D60B}"/>
                </a:ext>
              </a:extLst>
            </p:cNvPr>
            <p:cNvGrpSpPr/>
            <p:nvPr/>
          </p:nvGrpSpPr>
          <p:grpSpPr>
            <a:xfrm>
              <a:off x="-1557218" y="2798377"/>
              <a:ext cx="1404920" cy="1606845"/>
              <a:chOff x="619691" y="5673351"/>
              <a:chExt cx="1404920" cy="1606845"/>
            </a:xfrm>
          </p:grpSpPr>
          <p:sp>
            <p:nvSpPr>
              <p:cNvPr id="123" name="片側の 2 つの角を丸めた四角形 68">
                <a:extLst>
                  <a:ext uri="{FF2B5EF4-FFF2-40B4-BE49-F238E27FC236}">
                    <a16:creationId xmlns:a16="http://schemas.microsoft.com/office/drawing/2014/main" id="{F1029BD8-BAA6-4D7C-B9E2-B0008528CB85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円/楕円 840">
                <a:extLst>
                  <a:ext uri="{FF2B5EF4-FFF2-40B4-BE49-F238E27FC236}">
                    <a16:creationId xmlns:a16="http://schemas.microsoft.com/office/drawing/2014/main" id="{9912C29D-771A-4FCF-B455-A18E3C3BA337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840">
                <a:extLst>
                  <a:ext uri="{FF2B5EF4-FFF2-40B4-BE49-F238E27FC236}">
                    <a16:creationId xmlns:a16="http://schemas.microsoft.com/office/drawing/2014/main" id="{0CCC49D9-2952-431C-9B60-F4F480CB2FA8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円/楕円 840">
                <a:extLst>
                  <a:ext uri="{FF2B5EF4-FFF2-40B4-BE49-F238E27FC236}">
                    <a16:creationId xmlns:a16="http://schemas.microsoft.com/office/drawing/2014/main" id="{1BB3FE48-EB8D-4F35-838E-21BB61F875C5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840">
                <a:extLst>
                  <a:ext uri="{FF2B5EF4-FFF2-40B4-BE49-F238E27FC236}">
                    <a16:creationId xmlns:a16="http://schemas.microsoft.com/office/drawing/2014/main" id="{F4BB7E10-841A-49A7-B2E1-4188FA9C039A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楕円 11">
                <a:extLst>
                  <a:ext uri="{FF2B5EF4-FFF2-40B4-BE49-F238E27FC236}">
                    <a16:creationId xmlns:a16="http://schemas.microsoft.com/office/drawing/2014/main" id="{63FBA323-89C4-4777-9F5E-BCE2275FA601}"/>
                  </a:ext>
                </a:extLst>
              </p:cNvPr>
              <p:cNvSpPr/>
              <p:nvPr/>
            </p:nvSpPr>
            <p:spPr bwMode="auto">
              <a:xfrm rot="10800000">
                <a:off x="1141205" y="6799143"/>
                <a:ext cx="369710" cy="9009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6A5E4019-79D8-44F3-8A95-F7F454CF0318}"/>
                  </a:ext>
                </a:extLst>
              </p:cNvPr>
              <p:cNvSpPr/>
              <p:nvPr/>
            </p:nvSpPr>
            <p:spPr bwMode="auto">
              <a:xfrm>
                <a:off x="952339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F9C68198-E164-45DD-ACAD-EDFC003FBFE6}"/>
                  </a:ext>
                </a:extLst>
              </p:cNvPr>
              <p:cNvSpPr/>
              <p:nvPr/>
            </p:nvSpPr>
            <p:spPr bwMode="auto">
              <a:xfrm>
                <a:off x="1557177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31B25777-38EA-4981-B095-031195199FDD}"/>
                  </a:ext>
                </a:extLst>
              </p:cNvPr>
              <p:cNvSpPr/>
              <p:nvPr/>
            </p:nvSpPr>
            <p:spPr bwMode="auto">
              <a:xfrm>
                <a:off x="994855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45BE85D6-CEC1-4572-81DA-F7896BB608B6}"/>
                  </a:ext>
                </a:extLst>
              </p:cNvPr>
              <p:cNvSpPr/>
              <p:nvPr/>
            </p:nvSpPr>
            <p:spPr bwMode="auto">
              <a:xfrm>
                <a:off x="1599693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楕円 11">
                <a:extLst>
                  <a:ext uri="{FF2B5EF4-FFF2-40B4-BE49-F238E27FC236}">
                    <a16:creationId xmlns:a16="http://schemas.microsoft.com/office/drawing/2014/main" id="{1F999707-3A5E-49AA-99C6-36AFD59D72BE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1FA89656-A34B-4CF6-B5B5-7F7F7711B8E2}"/>
                  </a:ext>
                </a:extLst>
              </p:cNvPr>
              <p:cNvSpPr/>
              <p:nvPr/>
            </p:nvSpPr>
            <p:spPr bwMode="auto">
              <a:xfrm rot="16200000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C27575D7-495B-4230-B7F1-4116B5EDE592}"/>
                  </a:ext>
                </a:extLst>
              </p:cNvPr>
              <p:cNvSpPr/>
              <p:nvPr/>
            </p:nvSpPr>
            <p:spPr bwMode="auto">
              <a:xfrm rot="16200000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7AE1F9C0-77FF-4D48-8838-5572A9B8F7C8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A007B9E0-F397-465A-8235-B0FD2BD4E65A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9" name="片側の 2 つの角を丸めた四角形 70">
              <a:extLst>
                <a:ext uri="{FF2B5EF4-FFF2-40B4-BE49-F238E27FC236}">
                  <a16:creationId xmlns:a16="http://schemas.microsoft.com/office/drawing/2014/main" id="{A4404F04-62D9-43DC-9206-E7CCD344C4A3}"/>
                </a:ext>
              </a:extLst>
            </p:cNvPr>
            <p:cNvSpPr/>
            <p:nvPr/>
          </p:nvSpPr>
          <p:spPr>
            <a:xfrm>
              <a:off x="-1263811" y="4273508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二等辺三角形 139">
              <a:extLst>
                <a:ext uri="{FF2B5EF4-FFF2-40B4-BE49-F238E27FC236}">
                  <a16:creationId xmlns:a16="http://schemas.microsoft.com/office/drawing/2014/main" id="{B0A2B197-66E6-4A64-8602-7084F76827D9}"/>
                </a:ext>
              </a:extLst>
            </p:cNvPr>
            <p:cNvSpPr/>
            <p:nvPr/>
          </p:nvSpPr>
          <p:spPr bwMode="auto">
            <a:xfrm rot="10800000">
              <a:off x="-1141722" y="4273508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2E55FE60-4C01-4A24-B2D8-3BF25B2CAF38}"/>
                </a:ext>
              </a:extLst>
            </p:cNvPr>
            <p:cNvSpPr/>
            <p:nvPr/>
          </p:nvSpPr>
          <p:spPr bwMode="auto">
            <a:xfrm>
              <a:off x="-986654" y="4327252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フリーフォーム 168">
              <a:extLst>
                <a:ext uri="{FF2B5EF4-FFF2-40B4-BE49-F238E27FC236}">
                  <a16:creationId xmlns:a16="http://schemas.microsoft.com/office/drawing/2014/main" id="{FA7A781A-E878-47B1-AD77-C8420401DB49}"/>
                </a:ext>
              </a:extLst>
            </p:cNvPr>
            <p:cNvSpPr/>
            <p:nvPr/>
          </p:nvSpPr>
          <p:spPr>
            <a:xfrm>
              <a:off x="-620715" y="390184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6" name="フリーフォーム 48">
              <a:extLst>
                <a:ext uri="{FF2B5EF4-FFF2-40B4-BE49-F238E27FC236}">
                  <a16:creationId xmlns:a16="http://schemas.microsoft.com/office/drawing/2014/main" id="{EAB4882D-50CA-47D2-A0E1-993705E74D81}"/>
                </a:ext>
              </a:extLst>
            </p:cNvPr>
            <p:cNvSpPr/>
            <p:nvPr/>
          </p:nvSpPr>
          <p:spPr>
            <a:xfrm flipH="1">
              <a:off x="-1809119" y="390184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66" name="グループ化 765">
            <a:extLst>
              <a:ext uri="{FF2B5EF4-FFF2-40B4-BE49-F238E27FC236}">
                <a16:creationId xmlns:a16="http://schemas.microsoft.com/office/drawing/2014/main" id="{5C9613D7-E985-4C8B-A2FB-F7DF38D708AA}"/>
              </a:ext>
            </a:extLst>
          </p:cNvPr>
          <p:cNvGrpSpPr/>
          <p:nvPr/>
        </p:nvGrpSpPr>
        <p:grpSpPr>
          <a:xfrm>
            <a:off x="6250357" y="737639"/>
            <a:ext cx="1104765" cy="1678142"/>
            <a:chOff x="7088590" y="5047752"/>
            <a:chExt cx="1492677" cy="2267382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408B51FB-C2C3-4401-8B30-2452542B910D}"/>
                </a:ext>
              </a:extLst>
            </p:cNvPr>
            <p:cNvGrpSpPr/>
            <p:nvPr/>
          </p:nvGrpSpPr>
          <p:grpSpPr>
            <a:xfrm>
              <a:off x="7126315" y="5047752"/>
              <a:ext cx="1404920" cy="2267382"/>
              <a:chOff x="619691" y="5673351"/>
              <a:chExt cx="1404920" cy="2267382"/>
            </a:xfrm>
          </p:grpSpPr>
          <p:sp>
            <p:nvSpPr>
              <p:cNvPr id="160" name="片側の 2 つの角を丸めた四角形 68">
                <a:extLst>
                  <a:ext uri="{FF2B5EF4-FFF2-40B4-BE49-F238E27FC236}">
                    <a16:creationId xmlns:a16="http://schemas.microsoft.com/office/drawing/2014/main" id="{6BAA0A2B-CB45-4CAF-91A7-CF978233550A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片側の 2 つの角を丸めた四角形 70">
                <a:extLst>
                  <a:ext uri="{FF2B5EF4-FFF2-40B4-BE49-F238E27FC236}">
                    <a16:creationId xmlns:a16="http://schemas.microsoft.com/office/drawing/2014/main" id="{51123A8E-0A2C-4CD1-9324-C0C4271FF847}"/>
                  </a:ext>
                </a:extLst>
              </p:cNvPr>
              <p:cNvSpPr/>
              <p:nvPr/>
            </p:nvSpPr>
            <p:spPr>
              <a:xfrm>
                <a:off x="750540" y="7148483"/>
                <a:ext cx="1156298" cy="792250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54781 w 1156298"/>
                  <a:gd name="connsiteY6" fmla="*/ 787487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54781 w 1156298"/>
                  <a:gd name="connsiteY6" fmla="*/ 787487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54781 w 1156298"/>
                  <a:gd name="connsiteY5" fmla="*/ 787487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156298 w 1156298"/>
                  <a:gd name="connsiteY3" fmla="*/ 789869 h 792250"/>
                  <a:gd name="connsiteX4" fmla="*/ 989610 w 1156298"/>
                  <a:gd name="connsiteY4" fmla="*/ 792250 h 792250"/>
                  <a:gd name="connsiteX5" fmla="*/ 154781 w 1156298"/>
                  <a:gd name="connsiteY5" fmla="*/ 787487 h 792250"/>
                  <a:gd name="connsiteX6" fmla="*/ 0 w 1156298"/>
                  <a:gd name="connsiteY6" fmla="*/ 130234 h 792250"/>
                  <a:gd name="connsiteX7" fmla="*/ 130234 w 1156298"/>
                  <a:gd name="connsiteY7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989610 w 1156298"/>
                  <a:gd name="connsiteY3" fmla="*/ 792250 h 792250"/>
                  <a:gd name="connsiteX4" fmla="*/ 154781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015804 w 1156298"/>
                  <a:gd name="connsiteY3" fmla="*/ 792250 h 792250"/>
                  <a:gd name="connsiteX4" fmla="*/ 154781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015804 w 1156298"/>
                  <a:gd name="connsiteY3" fmla="*/ 792250 h 792250"/>
                  <a:gd name="connsiteX4" fmla="*/ 54769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115816 w 1156298"/>
                  <a:gd name="connsiteY3" fmla="*/ 792250 h 792250"/>
                  <a:gd name="connsiteX4" fmla="*/ 54769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92250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115816" y="792250"/>
                    </a:lnTo>
                    <a:lnTo>
                      <a:pt x="54769" y="787487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DEEBF7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円/楕円 840">
                <a:extLst>
                  <a:ext uri="{FF2B5EF4-FFF2-40B4-BE49-F238E27FC236}">
                    <a16:creationId xmlns:a16="http://schemas.microsoft.com/office/drawing/2014/main" id="{E98402A1-4BAF-4FAB-897E-7E794790E8C2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円/楕円 840">
                <a:extLst>
                  <a:ext uri="{FF2B5EF4-FFF2-40B4-BE49-F238E27FC236}">
                    <a16:creationId xmlns:a16="http://schemas.microsoft.com/office/drawing/2014/main" id="{471A6643-569B-4C1B-B24F-BE62F698F1C7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円/楕円 840">
                <a:extLst>
                  <a:ext uri="{FF2B5EF4-FFF2-40B4-BE49-F238E27FC236}">
                    <a16:creationId xmlns:a16="http://schemas.microsoft.com/office/drawing/2014/main" id="{BEEC53DE-4AA1-478B-8CFD-60CF7E3FEC05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円/楕円 840">
                <a:extLst>
                  <a:ext uri="{FF2B5EF4-FFF2-40B4-BE49-F238E27FC236}">
                    <a16:creationId xmlns:a16="http://schemas.microsoft.com/office/drawing/2014/main" id="{997D1BA1-0A50-4F1F-9103-430F1C61E4C3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楕円 11">
                <a:extLst>
                  <a:ext uri="{FF2B5EF4-FFF2-40B4-BE49-F238E27FC236}">
                    <a16:creationId xmlns:a16="http://schemas.microsoft.com/office/drawing/2014/main" id="{62C5D423-8434-45A4-8E88-DE4C4405A7FD}"/>
                  </a:ext>
                </a:extLst>
              </p:cNvPr>
              <p:cNvSpPr/>
              <p:nvPr/>
            </p:nvSpPr>
            <p:spPr bwMode="auto">
              <a:xfrm rot="10800000">
                <a:off x="1249790" y="6776283"/>
                <a:ext cx="152540" cy="5738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923EEE98-70B6-46ED-8EFE-7B3C1A4AC8F4}"/>
                  </a:ext>
                </a:extLst>
              </p:cNvPr>
              <p:cNvSpPr/>
              <p:nvPr/>
            </p:nvSpPr>
            <p:spPr bwMode="auto">
              <a:xfrm>
                <a:off x="952339" y="6276698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B7C83AD4-CF19-4547-A4FA-E86553705642}"/>
                  </a:ext>
                </a:extLst>
              </p:cNvPr>
              <p:cNvSpPr/>
              <p:nvPr/>
            </p:nvSpPr>
            <p:spPr bwMode="auto">
              <a:xfrm>
                <a:off x="1557177" y="6276698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1DEF08AF-F1B8-492A-B570-A6B39DF83660}"/>
                  </a:ext>
                </a:extLst>
              </p:cNvPr>
              <p:cNvSpPr/>
              <p:nvPr/>
            </p:nvSpPr>
            <p:spPr bwMode="auto">
              <a:xfrm>
                <a:off x="994855" y="6284893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C3BB203A-929E-4556-A444-4C250F72E2A4}"/>
                  </a:ext>
                </a:extLst>
              </p:cNvPr>
              <p:cNvSpPr/>
              <p:nvPr/>
            </p:nvSpPr>
            <p:spPr bwMode="auto">
              <a:xfrm>
                <a:off x="1599693" y="6284893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楕円 11">
                <a:extLst>
                  <a:ext uri="{FF2B5EF4-FFF2-40B4-BE49-F238E27FC236}">
                    <a16:creationId xmlns:a16="http://schemas.microsoft.com/office/drawing/2014/main" id="{9FFDBAE8-BAF7-40A9-B582-FD05984AC267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06CBDB71-9D9E-4B5D-8447-3A61B69D3385}"/>
                  </a:ext>
                </a:extLst>
              </p:cNvPr>
              <p:cNvSpPr/>
              <p:nvPr/>
            </p:nvSpPr>
            <p:spPr bwMode="auto">
              <a:xfrm rot="15578192" flipV="1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3D5C4C0B-8949-450F-8CBE-D93BBA0F8A72}"/>
                  </a:ext>
                </a:extLst>
              </p:cNvPr>
              <p:cNvSpPr/>
              <p:nvPr/>
            </p:nvSpPr>
            <p:spPr bwMode="auto">
              <a:xfrm rot="16751433" flipV="1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50A5AD8D-3392-4E6E-9A1A-4800C9F38D26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7BBD6577-F19F-4DB6-A006-16171FADEB5E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6" name="片側の 2 つの角を丸めた四角形 70">
              <a:extLst>
                <a:ext uri="{FF2B5EF4-FFF2-40B4-BE49-F238E27FC236}">
                  <a16:creationId xmlns:a16="http://schemas.microsoft.com/office/drawing/2014/main" id="{3A8E9BA1-C9DD-440B-9E2D-2D595144A13A}"/>
                </a:ext>
              </a:extLst>
            </p:cNvPr>
            <p:cNvSpPr/>
            <p:nvPr/>
          </p:nvSpPr>
          <p:spPr>
            <a:xfrm>
              <a:off x="7419722" y="652288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7" name="二等辺三角形 176">
              <a:extLst>
                <a:ext uri="{FF2B5EF4-FFF2-40B4-BE49-F238E27FC236}">
                  <a16:creationId xmlns:a16="http://schemas.microsoft.com/office/drawing/2014/main" id="{9BFCD018-E936-4405-AE60-CB49AD2A2957}"/>
                </a:ext>
              </a:extLst>
            </p:cNvPr>
            <p:cNvSpPr/>
            <p:nvPr/>
          </p:nvSpPr>
          <p:spPr bwMode="auto">
            <a:xfrm rot="10800000">
              <a:off x="7541811" y="6522883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DCE613ED-CFF4-4836-9B0B-ABA0F1010A4E}"/>
                </a:ext>
              </a:extLst>
            </p:cNvPr>
            <p:cNvSpPr/>
            <p:nvPr/>
          </p:nvSpPr>
          <p:spPr bwMode="auto">
            <a:xfrm>
              <a:off x="7696879" y="657662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4E8369F-1507-4CC7-80CB-16FDF38CCC27}"/>
                </a:ext>
              </a:extLst>
            </p:cNvPr>
            <p:cNvGrpSpPr/>
            <p:nvPr/>
          </p:nvGrpSpPr>
          <p:grpSpPr>
            <a:xfrm>
              <a:off x="7088590" y="6537717"/>
              <a:ext cx="1492677" cy="739666"/>
              <a:chOff x="148861" y="2494655"/>
              <a:chExt cx="786934" cy="389032"/>
            </a:xfrm>
          </p:grpSpPr>
          <p:sp>
            <p:nvSpPr>
              <p:cNvPr id="206" name="楕円 8">
                <a:extLst>
                  <a:ext uri="{FF2B5EF4-FFF2-40B4-BE49-F238E27FC236}">
                    <a16:creationId xmlns:a16="http://schemas.microsoft.com/office/drawing/2014/main" id="{A01BD3AD-6A56-4A28-945B-96EA8E14CA44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フリーフォーム 1180">
                <a:extLst>
                  <a:ext uri="{FF2B5EF4-FFF2-40B4-BE49-F238E27FC236}">
                    <a16:creationId xmlns:a16="http://schemas.microsoft.com/office/drawing/2014/main" id="{81C838A4-F032-484D-95A5-11E9A07DCF7A}"/>
                  </a:ext>
                </a:extLst>
              </p:cNvPr>
              <p:cNvSpPr/>
              <p:nvPr/>
            </p:nvSpPr>
            <p:spPr>
              <a:xfrm rot="14955635">
                <a:off x="178924" y="2464592"/>
                <a:ext cx="389032" cy="44915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7988 w 435765"/>
                  <a:gd name="connsiteY0" fmla="*/ 206708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5765"/>
                  <a:gd name="connsiteY0" fmla="*/ 151438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6589"/>
                  <a:gd name="connsiteY0" fmla="*/ 151438 h 468767"/>
                  <a:gd name="connsiteX1" fmla="*/ 141035 w 436589"/>
                  <a:gd name="connsiteY1" fmla="*/ 468767 h 468767"/>
                  <a:gd name="connsiteX2" fmla="*/ 0 w 436589"/>
                  <a:gd name="connsiteY2" fmla="*/ 468767 h 468767"/>
                  <a:gd name="connsiteX3" fmla="*/ 0 w 436589"/>
                  <a:gd name="connsiteY3" fmla="*/ 70518 h 468767"/>
                  <a:gd name="connsiteX4" fmla="*/ 70518 w 436589"/>
                  <a:gd name="connsiteY4" fmla="*/ 0 h 468767"/>
                  <a:gd name="connsiteX5" fmla="*/ 97967 w 436589"/>
                  <a:gd name="connsiteY5" fmla="*/ 5542 h 468767"/>
                  <a:gd name="connsiteX6" fmla="*/ 105733 w 436589"/>
                  <a:gd name="connsiteY6" fmla="*/ 10778 h 468767"/>
                  <a:gd name="connsiteX7" fmla="*/ 117196 w 436589"/>
                  <a:gd name="connsiteY7" fmla="*/ 13915 h 468767"/>
                  <a:gd name="connsiteX8" fmla="*/ 436589 w 436589"/>
                  <a:gd name="connsiteY8" fmla="*/ 176109 h 468767"/>
                  <a:gd name="connsiteX0" fmla="*/ 145351 w 440568"/>
                  <a:gd name="connsiteY0" fmla="*/ 151438 h 468767"/>
                  <a:gd name="connsiteX1" fmla="*/ 141035 w 440568"/>
                  <a:gd name="connsiteY1" fmla="*/ 468767 h 468767"/>
                  <a:gd name="connsiteX2" fmla="*/ 0 w 440568"/>
                  <a:gd name="connsiteY2" fmla="*/ 468767 h 468767"/>
                  <a:gd name="connsiteX3" fmla="*/ 0 w 440568"/>
                  <a:gd name="connsiteY3" fmla="*/ 70518 h 468767"/>
                  <a:gd name="connsiteX4" fmla="*/ 70518 w 440568"/>
                  <a:gd name="connsiteY4" fmla="*/ 0 h 468767"/>
                  <a:gd name="connsiteX5" fmla="*/ 97967 w 440568"/>
                  <a:gd name="connsiteY5" fmla="*/ 5542 h 468767"/>
                  <a:gd name="connsiteX6" fmla="*/ 105733 w 440568"/>
                  <a:gd name="connsiteY6" fmla="*/ 10778 h 468767"/>
                  <a:gd name="connsiteX7" fmla="*/ 117196 w 440568"/>
                  <a:gd name="connsiteY7" fmla="*/ 13915 h 468767"/>
                  <a:gd name="connsiteX8" fmla="*/ 440568 w 440568"/>
                  <a:gd name="connsiteY8" fmla="*/ 177619 h 468767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0 w 440568"/>
                  <a:gd name="connsiteY2" fmla="*/ 468767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17196 w 440568"/>
                  <a:gd name="connsiteY6" fmla="*/ 13915 h 508654"/>
                  <a:gd name="connsiteX7" fmla="*/ 440568 w 440568"/>
                  <a:gd name="connsiteY7" fmla="*/ 177619 h 508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0568" h="508654">
                    <a:moveTo>
                      <a:pt x="145351" y="151438"/>
                    </a:moveTo>
                    <a:cubicBezTo>
                      <a:pt x="145351" y="240025"/>
                      <a:pt x="125968" y="420067"/>
                      <a:pt x="125968" y="508654"/>
                    </a:cubicBezTo>
                    <a:lnTo>
                      <a:pt x="7700" y="500573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40568" y="177619"/>
                    </a:lnTo>
                  </a:path>
                </a:pathLst>
              </a:custGeom>
              <a:solidFill>
                <a:srgbClr val="DEEBF7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楕円 8">
                <a:extLst>
                  <a:ext uri="{FF2B5EF4-FFF2-40B4-BE49-F238E27FC236}">
                    <a16:creationId xmlns:a16="http://schemas.microsoft.com/office/drawing/2014/main" id="{65511120-A8E8-4540-A503-EE86F3EF7BDB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フリーフォーム 1183">
                <a:extLst>
                  <a:ext uri="{FF2B5EF4-FFF2-40B4-BE49-F238E27FC236}">
                    <a16:creationId xmlns:a16="http://schemas.microsoft.com/office/drawing/2014/main" id="{E8C911DD-4ED3-43D1-9ECE-6350F372D7B4}"/>
                  </a:ext>
                </a:extLst>
              </p:cNvPr>
              <p:cNvSpPr/>
              <p:nvPr/>
            </p:nvSpPr>
            <p:spPr>
              <a:xfrm rot="6644365" flipH="1">
                <a:off x="514778" y="2461502"/>
                <a:ext cx="386689" cy="455344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1630 w 435765"/>
                  <a:gd name="connsiteY0" fmla="*/ 121142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765"/>
                  <a:gd name="connsiteY0" fmla="*/ 134296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262"/>
                  <a:gd name="connsiteY0" fmla="*/ 134296 h 468767"/>
                  <a:gd name="connsiteX1" fmla="*/ 141035 w 435262"/>
                  <a:gd name="connsiteY1" fmla="*/ 468767 h 468767"/>
                  <a:gd name="connsiteX2" fmla="*/ 0 w 435262"/>
                  <a:gd name="connsiteY2" fmla="*/ 468767 h 468767"/>
                  <a:gd name="connsiteX3" fmla="*/ 0 w 435262"/>
                  <a:gd name="connsiteY3" fmla="*/ 70518 h 468767"/>
                  <a:gd name="connsiteX4" fmla="*/ 70518 w 435262"/>
                  <a:gd name="connsiteY4" fmla="*/ 0 h 468767"/>
                  <a:gd name="connsiteX5" fmla="*/ 97967 w 435262"/>
                  <a:gd name="connsiteY5" fmla="*/ 5542 h 468767"/>
                  <a:gd name="connsiteX6" fmla="*/ 105733 w 435262"/>
                  <a:gd name="connsiteY6" fmla="*/ 10778 h 468767"/>
                  <a:gd name="connsiteX7" fmla="*/ 117196 w 435262"/>
                  <a:gd name="connsiteY7" fmla="*/ 13915 h 468767"/>
                  <a:gd name="connsiteX8" fmla="*/ 435262 w 435262"/>
                  <a:gd name="connsiteY8" fmla="*/ 175605 h 468767"/>
                  <a:gd name="connsiteX0" fmla="*/ 144244 w 437412"/>
                  <a:gd name="connsiteY0" fmla="*/ 134296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0 w 437412"/>
                  <a:gd name="connsiteY2" fmla="*/ 468767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17196 w 437412"/>
                  <a:gd name="connsiteY6" fmla="*/ 13915 h 514695"/>
                  <a:gd name="connsiteX7" fmla="*/ 437412 w 437412"/>
                  <a:gd name="connsiteY7" fmla="*/ 177941 h 514695"/>
                  <a:gd name="connsiteX0" fmla="*/ 142235 w 429634"/>
                  <a:gd name="connsiteY0" fmla="*/ 139614 h 514695"/>
                  <a:gd name="connsiteX1" fmla="*/ 141884 w 429634"/>
                  <a:gd name="connsiteY1" fmla="*/ 514695 h 514695"/>
                  <a:gd name="connsiteX2" fmla="*/ 13469 w 429634"/>
                  <a:gd name="connsiteY2" fmla="*/ 513404 h 514695"/>
                  <a:gd name="connsiteX3" fmla="*/ 0 w 429634"/>
                  <a:gd name="connsiteY3" fmla="*/ 70518 h 514695"/>
                  <a:gd name="connsiteX4" fmla="*/ 70518 w 429634"/>
                  <a:gd name="connsiteY4" fmla="*/ 0 h 514695"/>
                  <a:gd name="connsiteX5" fmla="*/ 97967 w 429634"/>
                  <a:gd name="connsiteY5" fmla="*/ 5542 h 514695"/>
                  <a:gd name="connsiteX6" fmla="*/ 117196 w 429634"/>
                  <a:gd name="connsiteY6" fmla="*/ 13915 h 514695"/>
                  <a:gd name="connsiteX7" fmla="*/ 429634 w 429634"/>
                  <a:gd name="connsiteY7" fmla="*/ 170428 h 514695"/>
                  <a:gd name="connsiteX0" fmla="*/ 142235 w 432106"/>
                  <a:gd name="connsiteY0" fmla="*/ 139614 h 514695"/>
                  <a:gd name="connsiteX1" fmla="*/ 141884 w 432106"/>
                  <a:gd name="connsiteY1" fmla="*/ 514695 h 514695"/>
                  <a:gd name="connsiteX2" fmla="*/ 13469 w 432106"/>
                  <a:gd name="connsiteY2" fmla="*/ 513404 h 514695"/>
                  <a:gd name="connsiteX3" fmla="*/ 0 w 432106"/>
                  <a:gd name="connsiteY3" fmla="*/ 70518 h 514695"/>
                  <a:gd name="connsiteX4" fmla="*/ 70518 w 432106"/>
                  <a:gd name="connsiteY4" fmla="*/ 0 h 514695"/>
                  <a:gd name="connsiteX5" fmla="*/ 97967 w 432106"/>
                  <a:gd name="connsiteY5" fmla="*/ 5542 h 514695"/>
                  <a:gd name="connsiteX6" fmla="*/ 117196 w 432106"/>
                  <a:gd name="connsiteY6" fmla="*/ 13915 h 514695"/>
                  <a:gd name="connsiteX7" fmla="*/ 432106 w 432106"/>
                  <a:gd name="connsiteY7" fmla="*/ 175927 h 514695"/>
                  <a:gd name="connsiteX0" fmla="*/ 142235 w 432788"/>
                  <a:gd name="connsiteY0" fmla="*/ 139614 h 514695"/>
                  <a:gd name="connsiteX1" fmla="*/ 141884 w 432788"/>
                  <a:gd name="connsiteY1" fmla="*/ 514695 h 514695"/>
                  <a:gd name="connsiteX2" fmla="*/ 13469 w 432788"/>
                  <a:gd name="connsiteY2" fmla="*/ 513404 h 514695"/>
                  <a:gd name="connsiteX3" fmla="*/ 0 w 432788"/>
                  <a:gd name="connsiteY3" fmla="*/ 70518 h 514695"/>
                  <a:gd name="connsiteX4" fmla="*/ 70518 w 432788"/>
                  <a:gd name="connsiteY4" fmla="*/ 0 h 514695"/>
                  <a:gd name="connsiteX5" fmla="*/ 97967 w 432788"/>
                  <a:gd name="connsiteY5" fmla="*/ 5542 h 514695"/>
                  <a:gd name="connsiteX6" fmla="*/ 117196 w 432788"/>
                  <a:gd name="connsiteY6" fmla="*/ 13915 h 514695"/>
                  <a:gd name="connsiteX7" fmla="*/ 432788 w 432788"/>
                  <a:gd name="connsiteY7" fmla="*/ 170105 h 514695"/>
                  <a:gd name="connsiteX0" fmla="*/ 142235 w 430457"/>
                  <a:gd name="connsiteY0" fmla="*/ 139614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689 w 430457"/>
                  <a:gd name="connsiteY0" fmla="*/ 155750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0457"/>
                  <a:gd name="connsiteY0" fmla="*/ 163405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7913"/>
                  <a:gd name="connsiteY0" fmla="*/ 163405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21609 w 437913"/>
                  <a:gd name="connsiteY2" fmla="*/ 511932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5664"/>
                  <a:gd name="connsiteX1" fmla="*/ 132419 w 437913"/>
                  <a:gd name="connsiteY1" fmla="*/ 515664 h 515664"/>
                  <a:gd name="connsiteX2" fmla="*/ 21609 w 437913"/>
                  <a:gd name="connsiteY2" fmla="*/ 511932 h 515664"/>
                  <a:gd name="connsiteX3" fmla="*/ 0 w 437913"/>
                  <a:gd name="connsiteY3" fmla="*/ 70518 h 515664"/>
                  <a:gd name="connsiteX4" fmla="*/ 70518 w 437913"/>
                  <a:gd name="connsiteY4" fmla="*/ 0 h 515664"/>
                  <a:gd name="connsiteX5" fmla="*/ 97967 w 437913"/>
                  <a:gd name="connsiteY5" fmla="*/ 5542 h 515664"/>
                  <a:gd name="connsiteX6" fmla="*/ 117196 w 437913"/>
                  <a:gd name="connsiteY6" fmla="*/ 13915 h 515664"/>
                  <a:gd name="connsiteX7" fmla="*/ 437913 w 437913"/>
                  <a:gd name="connsiteY7" fmla="*/ 176610 h 515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913" h="515664">
                    <a:moveTo>
                      <a:pt x="152306" y="157118"/>
                    </a:moveTo>
                    <a:cubicBezTo>
                      <a:pt x="152306" y="245705"/>
                      <a:pt x="132419" y="427077"/>
                      <a:pt x="132419" y="515664"/>
                    </a:cubicBezTo>
                    <a:lnTo>
                      <a:pt x="21609" y="511932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37913" y="176610"/>
                    </a:lnTo>
                  </a:path>
                </a:pathLst>
              </a:custGeom>
              <a:solidFill>
                <a:srgbClr val="DEEBF7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86" name="グループ化 585">
            <a:extLst>
              <a:ext uri="{FF2B5EF4-FFF2-40B4-BE49-F238E27FC236}">
                <a16:creationId xmlns:a16="http://schemas.microsoft.com/office/drawing/2014/main" id="{53DBDC85-6D6B-4DF9-97BB-6EB3AC2681E2}"/>
              </a:ext>
            </a:extLst>
          </p:cNvPr>
          <p:cNvGrpSpPr/>
          <p:nvPr/>
        </p:nvGrpSpPr>
        <p:grpSpPr>
          <a:xfrm>
            <a:off x="7664306" y="741009"/>
            <a:ext cx="1920972" cy="1769142"/>
            <a:chOff x="9773698" y="143635"/>
            <a:chExt cx="2595476" cy="239033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D0C5C28-299A-43F7-8460-A91871A85985}"/>
                </a:ext>
              </a:extLst>
            </p:cNvPr>
            <p:cNvGrpSpPr/>
            <p:nvPr/>
          </p:nvGrpSpPr>
          <p:grpSpPr>
            <a:xfrm>
              <a:off x="10964254" y="143635"/>
              <a:ext cx="1404920" cy="2265000"/>
              <a:chOff x="619691" y="5673351"/>
              <a:chExt cx="1404920" cy="2265000"/>
            </a:xfrm>
          </p:grpSpPr>
          <p:sp>
            <p:nvSpPr>
              <p:cNvPr id="3" name="片側の 2 つの角を丸めた四角形 68">
                <a:extLst>
                  <a:ext uri="{FF2B5EF4-FFF2-40B4-BE49-F238E27FC236}">
                    <a16:creationId xmlns:a16="http://schemas.microsoft.com/office/drawing/2014/main" id="{C6CC1246-E0A1-48E1-93C6-D3C7B360AAAE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" name="片側の 2 つの角を丸めた四角形 70">
                <a:extLst>
                  <a:ext uri="{FF2B5EF4-FFF2-40B4-BE49-F238E27FC236}">
                    <a16:creationId xmlns:a16="http://schemas.microsoft.com/office/drawing/2014/main" id="{C4FAFCA8-8E00-46CD-A520-011B0F642FB0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prstGeom prst="round2SameRect">
                <a:avLst>
                  <a:gd name="adj1" fmla="val 16488"/>
                  <a:gd name="adj2" fmla="val 0"/>
                </a:avLst>
              </a:prstGeom>
              <a:solidFill>
                <a:srgbClr val="DEEBF7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" name="円/楕円 840">
                <a:extLst>
                  <a:ext uri="{FF2B5EF4-FFF2-40B4-BE49-F238E27FC236}">
                    <a16:creationId xmlns:a16="http://schemas.microsoft.com/office/drawing/2014/main" id="{7E6C16D3-C2BF-4F21-9F6E-D421FFFFD7E2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" name="円/楕円 840">
                <a:extLst>
                  <a:ext uri="{FF2B5EF4-FFF2-40B4-BE49-F238E27FC236}">
                    <a16:creationId xmlns:a16="http://schemas.microsoft.com/office/drawing/2014/main" id="{A6B0D1EF-C20C-441F-A330-A048377E0BA5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" name="円/楕円 840">
                <a:extLst>
                  <a:ext uri="{FF2B5EF4-FFF2-40B4-BE49-F238E27FC236}">
                    <a16:creationId xmlns:a16="http://schemas.microsoft.com/office/drawing/2014/main" id="{C26503AD-0195-4855-A986-5AB5B55D9C7E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円/楕円 840">
                <a:extLst>
                  <a:ext uri="{FF2B5EF4-FFF2-40B4-BE49-F238E27FC236}">
                    <a16:creationId xmlns:a16="http://schemas.microsoft.com/office/drawing/2014/main" id="{3C8725E6-1124-426C-AFB2-87E7DF7F00B1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BDEFF67B-F537-42AF-A542-65AAE741A25B}"/>
                  </a:ext>
                </a:extLst>
              </p:cNvPr>
              <p:cNvSpPr/>
              <p:nvPr/>
            </p:nvSpPr>
            <p:spPr bwMode="auto">
              <a:xfrm>
                <a:off x="1114940" y="6772329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AC00515E-0C4E-458C-8FD3-0EFFD14C7D73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099B3C27-FB1D-4AF3-B31B-64DA86F40022}"/>
                  </a:ext>
                </a:extLst>
              </p:cNvPr>
              <p:cNvSpPr/>
              <p:nvPr/>
            </p:nvSpPr>
            <p:spPr bwMode="auto">
              <a:xfrm rot="5400000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F8BDF79B-F5E9-4E5C-A6D1-4D127BCE9939}"/>
                  </a:ext>
                </a:extLst>
              </p:cNvPr>
              <p:cNvSpPr/>
              <p:nvPr/>
            </p:nvSpPr>
            <p:spPr bwMode="auto">
              <a:xfrm rot="5400000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024EE9F2-F923-4891-A0E5-D2BF1D61EB36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C9F1AD6E-DA28-4BF8-A393-9DF5E0EDDF08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2D0151FE-9B9D-4506-9496-0B7194985165}"/>
                  </a:ext>
                </a:extLst>
              </p:cNvPr>
              <p:cNvSpPr/>
              <p:nvPr/>
            </p:nvSpPr>
            <p:spPr bwMode="auto">
              <a:xfrm rot="5400000">
                <a:off x="982882" y="6253397"/>
                <a:ext cx="76576" cy="323916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2E93FF94-F71B-4F33-B933-7119F808997B}"/>
                  </a:ext>
                </a:extLst>
              </p:cNvPr>
              <p:cNvSpPr/>
              <p:nvPr/>
            </p:nvSpPr>
            <p:spPr bwMode="auto">
              <a:xfrm rot="5400000">
                <a:off x="1592609" y="6253399"/>
                <a:ext cx="76574" cy="323916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" name="片側の 2 つの角を丸めた四角形 70">
              <a:extLst>
                <a:ext uri="{FF2B5EF4-FFF2-40B4-BE49-F238E27FC236}">
                  <a16:creationId xmlns:a16="http://schemas.microsoft.com/office/drawing/2014/main" id="{D8A68FC8-E6BE-475C-AB84-A0D5DCDD6111}"/>
                </a:ext>
              </a:extLst>
            </p:cNvPr>
            <p:cNvSpPr/>
            <p:nvPr/>
          </p:nvSpPr>
          <p:spPr>
            <a:xfrm>
              <a:off x="11257661" y="1618766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二等辺三角形 21">
              <a:extLst>
                <a:ext uri="{FF2B5EF4-FFF2-40B4-BE49-F238E27FC236}">
                  <a16:creationId xmlns:a16="http://schemas.microsoft.com/office/drawing/2014/main" id="{712067A4-61EB-41A2-B0F9-342597F45DE2}"/>
                </a:ext>
              </a:extLst>
            </p:cNvPr>
            <p:cNvSpPr/>
            <p:nvPr/>
          </p:nvSpPr>
          <p:spPr bwMode="auto">
            <a:xfrm rot="10800000">
              <a:off x="11379750" y="1618766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A062F89-162B-4DDD-AFED-512794644FBE}"/>
                </a:ext>
              </a:extLst>
            </p:cNvPr>
            <p:cNvSpPr/>
            <p:nvPr/>
          </p:nvSpPr>
          <p:spPr bwMode="auto">
            <a:xfrm>
              <a:off x="11534818" y="1672510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045BB8D5-3936-487D-88F4-20AB42087255}"/>
                </a:ext>
              </a:extLst>
            </p:cNvPr>
            <p:cNvGrpSpPr/>
            <p:nvPr/>
          </p:nvGrpSpPr>
          <p:grpSpPr>
            <a:xfrm>
              <a:off x="9773698" y="318290"/>
              <a:ext cx="1428234" cy="2215680"/>
              <a:chOff x="9773698" y="318290"/>
              <a:chExt cx="1428234" cy="2215680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721349EC-27AC-4195-8CC3-7E36DD9F2557}"/>
                  </a:ext>
                </a:extLst>
              </p:cNvPr>
              <p:cNvGrpSpPr/>
              <p:nvPr/>
            </p:nvGrpSpPr>
            <p:grpSpPr>
              <a:xfrm rot="20829465">
                <a:off x="10400344" y="1190139"/>
                <a:ext cx="762419" cy="1343831"/>
                <a:chOff x="384430" y="1077195"/>
                <a:chExt cx="762419" cy="1343831"/>
              </a:xfrm>
            </p:grpSpPr>
            <p:sp>
              <p:nvSpPr>
                <p:cNvPr id="212" name="角丸四角形 4">
                  <a:extLst>
                    <a:ext uri="{FF2B5EF4-FFF2-40B4-BE49-F238E27FC236}">
                      <a16:creationId xmlns:a16="http://schemas.microsoft.com/office/drawing/2014/main" id="{E014ECC3-A6EC-467D-BC3B-63D5F10BF768}"/>
                    </a:ext>
                  </a:extLst>
                </p:cNvPr>
                <p:cNvSpPr/>
                <p:nvPr/>
              </p:nvSpPr>
              <p:spPr>
                <a:xfrm rot="3504166">
                  <a:off x="344362" y="1117263"/>
                  <a:ext cx="63763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片側の 2 つの角を丸めた四角形 151">
                  <a:extLst>
                    <a:ext uri="{FF2B5EF4-FFF2-40B4-BE49-F238E27FC236}">
                      <a16:creationId xmlns:a16="http://schemas.microsoft.com/office/drawing/2014/main" id="{1EB6FBEC-01FE-4D57-B7F0-C7E5C9688F59}"/>
                    </a:ext>
                  </a:extLst>
                </p:cNvPr>
                <p:cNvSpPr/>
                <p:nvPr/>
              </p:nvSpPr>
              <p:spPr>
                <a:xfrm rot="9943817">
                  <a:off x="805746" y="1532497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EEBF7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AB24EB77-436F-40BB-B703-B7C841B15243}"/>
                  </a:ext>
                </a:extLst>
              </p:cNvPr>
              <p:cNvGrpSpPr/>
              <p:nvPr/>
            </p:nvGrpSpPr>
            <p:grpSpPr>
              <a:xfrm>
                <a:off x="9773698" y="1262848"/>
                <a:ext cx="1428234" cy="297679"/>
                <a:chOff x="3619699" y="1930786"/>
                <a:chExt cx="1428234" cy="297679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33D37D25-88A5-4E25-8AD4-C3D228551B0F}"/>
                    </a:ext>
                  </a:extLst>
                </p:cNvPr>
                <p:cNvSpPr/>
                <p:nvPr/>
              </p:nvSpPr>
              <p:spPr bwMode="auto">
                <a:xfrm>
                  <a:off x="3619699" y="1930786"/>
                  <a:ext cx="1428234" cy="297679"/>
                </a:xfrm>
                <a:custGeom>
                  <a:avLst/>
                  <a:gdLst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32507 w 1428234"/>
                    <a:gd name="connsiteY6" fmla="*/ 148840 h 297679"/>
                    <a:gd name="connsiteX7" fmla="*/ 0 w 1428234"/>
                    <a:gd name="connsiteY7" fmla="*/ 121455 h 297679"/>
                    <a:gd name="connsiteX8" fmla="*/ 714117 w 1428234"/>
                    <a:gd name="connsiteY8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0 w 1428234"/>
                    <a:gd name="connsiteY6" fmla="*/ 121455 h 297679"/>
                    <a:gd name="connsiteX7" fmla="*/ 714117 w 1428234"/>
                    <a:gd name="connsiteY7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428234 w 1428234"/>
                    <a:gd name="connsiteY2" fmla="*/ 176224 h 297679"/>
                    <a:gd name="connsiteX3" fmla="*/ 714117 w 1428234"/>
                    <a:gd name="connsiteY3" fmla="*/ 297679 h 297679"/>
                    <a:gd name="connsiteX4" fmla="*/ 0 w 1428234"/>
                    <a:gd name="connsiteY4" fmla="*/ 176224 h 297679"/>
                    <a:gd name="connsiteX5" fmla="*/ 0 w 1428234"/>
                    <a:gd name="connsiteY5" fmla="*/ 121455 h 297679"/>
                    <a:gd name="connsiteX6" fmla="*/ 714117 w 1428234"/>
                    <a:gd name="connsiteY6" fmla="*/ 0 h 297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234" h="297679">
                      <a:moveTo>
                        <a:pt x="714117" y="0"/>
                      </a:moveTo>
                      <a:cubicBezTo>
                        <a:pt x="1108513" y="0"/>
                        <a:pt x="1428234" y="54377"/>
                        <a:pt x="1428234" y="121455"/>
                      </a:cubicBezTo>
                      <a:lnTo>
                        <a:pt x="1428234" y="176224"/>
                      </a:lnTo>
                      <a:cubicBezTo>
                        <a:pt x="1428234" y="243302"/>
                        <a:pt x="1108513" y="297679"/>
                        <a:pt x="714117" y="297679"/>
                      </a:cubicBezTo>
                      <a:cubicBezTo>
                        <a:pt x="319721" y="297679"/>
                        <a:pt x="0" y="243302"/>
                        <a:pt x="0" y="176224"/>
                      </a:cubicBezTo>
                      <a:lnTo>
                        <a:pt x="0" y="121455"/>
                      </a:lnTo>
                      <a:cubicBezTo>
                        <a:pt x="0" y="54377"/>
                        <a:pt x="319721" y="0"/>
                        <a:pt x="71411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C1A9EBAC-6954-40DD-B226-55A575D22C74}"/>
                    </a:ext>
                  </a:extLst>
                </p:cNvPr>
                <p:cNvSpPr/>
                <p:nvPr/>
              </p:nvSpPr>
              <p:spPr bwMode="auto">
                <a:xfrm>
                  <a:off x="3655103" y="1966912"/>
                  <a:ext cx="1357428" cy="19764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0F3B1E0D-7281-4862-A605-2A987E9B1BFA}"/>
                  </a:ext>
                </a:extLst>
              </p:cNvPr>
              <p:cNvGrpSpPr/>
              <p:nvPr/>
            </p:nvGrpSpPr>
            <p:grpSpPr>
              <a:xfrm>
                <a:off x="10080597" y="998730"/>
                <a:ext cx="336430" cy="414949"/>
                <a:chOff x="2756100" y="158157"/>
                <a:chExt cx="1239641" cy="1528959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94689030-9A70-4E76-8CE7-881FEEA9E2F2}"/>
                    </a:ext>
                  </a:extLst>
                </p:cNvPr>
                <p:cNvSpPr/>
                <p:nvPr/>
              </p:nvSpPr>
              <p:spPr bwMode="auto">
                <a:xfrm>
                  <a:off x="2761719" y="285497"/>
                  <a:ext cx="1228402" cy="1401619"/>
                </a:xfrm>
                <a:custGeom>
                  <a:avLst/>
                  <a:gdLst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81321 w 405074"/>
                    <a:gd name="connsiteY7" fmla="*/ 431023 h 462194"/>
                    <a:gd name="connsiteX8" fmla="*/ 75870 w 405074"/>
                    <a:gd name="connsiteY8" fmla="*/ 431023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75870 w 405074"/>
                    <a:gd name="connsiteY7" fmla="*/ 431023 h 462194"/>
                    <a:gd name="connsiteX8" fmla="*/ 0 w 405074"/>
                    <a:gd name="connsiteY8" fmla="*/ 0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8581 w 405074"/>
                    <a:gd name="connsiteY3" fmla="*/ 433385 h 462194"/>
                    <a:gd name="connsiteX4" fmla="*/ 203919 w 405074"/>
                    <a:gd name="connsiteY4" fmla="*/ 462194 h 462194"/>
                    <a:gd name="connsiteX5" fmla="*/ 79257 w 405074"/>
                    <a:gd name="connsiteY5" fmla="*/ 433385 h 462194"/>
                    <a:gd name="connsiteX6" fmla="*/ 75870 w 405074"/>
                    <a:gd name="connsiteY6" fmla="*/ 431023 h 462194"/>
                    <a:gd name="connsiteX7" fmla="*/ 0 w 405074"/>
                    <a:gd name="connsiteY7" fmla="*/ 0 h 4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5074" h="462194">
                      <a:moveTo>
                        <a:pt x="0" y="0"/>
                      </a:moveTo>
                      <a:lnTo>
                        <a:pt x="405074" y="0"/>
                      </a:lnTo>
                      <a:lnTo>
                        <a:pt x="329204" y="431023"/>
                      </a:lnTo>
                      <a:lnTo>
                        <a:pt x="328581" y="433385"/>
                      </a:lnTo>
                      <a:cubicBezTo>
                        <a:pt x="328581" y="449296"/>
                        <a:pt x="272768" y="462194"/>
                        <a:pt x="203919" y="462194"/>
                      </a:cubicBezTo>
                      <a:cubicBezTo>
                        <a:pt x="135070" y="462194"/>
                        <a:pt x="79257" y="449296"/>
                        <a:pt x="79257" y="433385"/>
                      </a:cubicBezTo>
                      <a:lnTo>
                        <a:pt x="75870" y="4310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CF5A76F1-4288-4C79-AED4-5B03C9809F23}"/>
                    </a:ext>
                  </a:extLst>
                </p:cNvPr>
                <p:cNvSpPr/>
                <p:nvPr/>
              </p:nvSpPr>
              <p:spPr bwMode="auto">
                <a:xfrm>
                  <a:off x="2756100" y="158157"/>
                  <a:ext cx="1239641" cy="230855"/>
                </a:xfrm>
                <a:prstGeom prst="ellipse">
                  <a:avLst/>
                </a:prstGeom>
                <a:solidFill>
                  <a:srgbClr val="CCEC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7B7571E2-19A3-4ED0-AE28-7DDB1ABD7D8A}"/>
                    </a:ext>
                  </a:extLst>
                </p:cNvPr>
                <p:cNvSpPr/>
                <p:nvPr/>
              </p:nvSpPr>
              <p:spPr bwMode="auto">
                <a:xfrm>
                  <a:off x="2849106" y="776180"/>
                  <a:ext cx="1053628" cy="905167"/>
                </a:xfrm>
                <a:custGeom>
                  <a:avLst/>
                  <a:gdLst>
                    <a:gd name="connsiteX0" fmla="*/ 0 w 1053628"/>
                    <a:gd name="connsiteY0" fmla="*/ 0 h 905167"/>
                    <a:gd name="connsiteX1" fmla="*/ 58139 w 1053628"/>
                    <a:gd name="connsiteY1" fmla="*/ 14850 h 905167"/>
                    <a:gd name="connsiteX2" fmla="*/ 526815 w 1053628"/>
                    <a:gd name="connsiteY2" fmla="*/ 54739 h 905167"/>
                    <a:gd name="connsiteX3" fmla="*/ 995492 w 1053628"/>
                    <a:gd name="connsiteY3" fmla="*/ 14850 h 905167"/>
                    <a:gd name="connsiteX4" fmla="*/ 1053628 w 1053628"/>
                    <a:gd name="connsiteY4" fmla="*/ 1 h 905167"/>
                    <a:gd name="connsiteX5" fmla="*/ 910937 w 1053628"/>
                    <a:gd name="connsiteY5" fmla="*/ 810640 h 905167"/>
                    <a:gd name="connsiteX6" fmla="*/ 909047 w 1053628"/>
                    <a:gd name="connsiteY6" fmla="*/ 817803 h 905167"/>
                    <a:gd name="connsiteX7" fmla="*/ 531005 w 1053628"/>
                    <a:gd name="connsiteY7" fmla="*/ 905167 h 905167"/>
                    <a:gd name="connsiteX8" fmla="*/ 152963 w 1053628"/>
                    <a:gd name="connsiteY8" fmla="*/ 817803 h 905167"/>
                    <a:gd name="connsiteX9" fmla="*/ 142692 w 1053628"/>
                    <a:gd name="connsiteY9" fmla="*/ 810640 h 90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3628" h="905167">
                      <a:moveTo>
                        <a:pt x="0" y="0"/>
                      </a:moveTo>
                      <a:lnTo>
                        <a:pt x="58139" y="14850"/>
                      </a:lnTo>
                      <a:cubicBezTo>
                        <a:pt x="171790" y="39283"/>
                        <a:pt x="339610" y="54739"/>
                        <a:pt x="526815" y="54739"/>
                      </a:cubicBezTo>
                      <a:cubicBezTo>
                        <a:pt x="714020" y="54739"/>
                        <a:pt x="881841" y="39283"/>
                        <a:pt x="995492" y="14850"/>
                      </a:cubicBezTo>
                      <a:lnTo>
                        <a:pt x="1053628" y="1"/>
                      </a:lnTo>
                      <a:lnTo>
                        <a:pt x="910937" y="810640"/>
                      </a:lnTo>
                      <a:lnTo>
                        <a:pt x="909047" y="817803"/>
                      </a:lnTo>
                      <a:cubicBezTo>
                        <a:pt x="909047" y="866054"/>
                        <a:pt x="739792" y="905167"/>
                        <a:pt x="531005" y="905167"/>
                      </a:cubicBezTo>
                      <a:cubicBezTo>
                        <a:pt x="322218" y="905167"/>
                        <a:pt x="152963" y="866054"/>
                        <a:pt x="152963" y="817803"/>
                      </a:cubicBezTo>
                      <a:lnTo>
                        <a:pt x="142692" y="81064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8F93F16C-F77F-4E5E-A856-E85DB46E8A51}"/>
                    </a:ext>
                  </a:extLst>
                </p:cNvPr>
                <p:cNvSpPr/>
                <p:nvPr/>
              </p:nvSpPr>
              <p:spPr bwMode="auto">
                <a:xfrm>
                  <a:off x="2851354" y="681038"/>
                  <a:ext cx="1049134" cy="192608"/>
                </a:xfrm>
                <a:prstGeom prst="ellipse">
                  <a:avLst/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AF58DF69-D00B-4B6D-BB87-8A094218CA42}"/>
                  </a:ext>
                </a:extLst>
              </p:cNvPr>
              <p:cNvGrpSpPr/>
              <p:nvPr/>
            </p:nvGrpSpPr>
            <p:grpSpPr>
              <a:xfrm>
                <a:off x="10509873" y="318290"/>
                <a:ext cx="309713" cy="1093397"/>
                <a:chOff x="5110379" y="533304"/>
                <a:chExt cx="405074" cy="1430054"/>
              </a:xfrm>
              <a:solidFill>
                <a:srgbClr val="00B050"/>
              </a:solidFill>
            </p:grpSpPr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21795917-1ECE-435B-9D1D-BFD774149C05}"/>
                    </a:ext>
                  </a:extLst>
                </p:cNvPr>
                <p:cNvSpPr/>
                <p:nvPr/>
              </p:nvSpPr>
              <p:spPr bwMode="auto">
                <a:xfrm>
                  <a:off x="5110379" y="582862"/>
                  <a:ext cx="405074" cy="1380496"/>
                </a:xfrm>
                <a:custGeom>
                  <a:avLst/>
                  <a:gdLst>
                    <a:gd name="connsiteX0" fmla="*/ 160244 w 405074"/>
                    <a:gd name="connsiteY0" fmla="*/ 0 h 1380496"/>
                    <a:gd name="connsiteX1" fmla="*/ 244830 w 405074"/>
                    <a:gd name="connsiteY1" fmla="*/ 0 h 1380496"/>
                    <a:gd name="connsiteX2" fmla="*/ 336702 w 405074"/>
                    <a:gd name="connsiteY2" fmla="*/ 324298 h 1380496"/>
                    <a:gd name="connsiteX3" fmla="*/ 345752 w 405074"/>
                    <a:gd name="connsiteY3" fmla="*/ 330400 h 1380496"/>
                    <a:gd name="connsiteX4" fmla="*/ 405074 w 405074"/>
                    <a:gd name="connsiteY4" fmla="*/ 473615 h 1380496"/>
                    <a:gd name="connsiteX5" fmla="*/ 405074 w 405074"/>
                    <a:gd name="connsiteY5" fmla="*/ 511956 h 1380496"/>
                    <a:gd name="connsiteX6" fmla="*/ 405074 w 405074"/>
                    <a:gd name="connsiteY6" fmla="*/ 1148661 h 1380496"/>
                    <a:gd name="connsiteX7" fmla="*/ 405074 w 405074"/>
                    <a:gd name="connsiteY7" fmla="*/ 1284408 h 1380496"/>
                    <a:gd name="connsiteX8" fmla="*/ 308986 w 405074"/>
                    <a:gd name="connsiteY8" fmla="*/ 1380496 h 1380496"/>
                    <a:gd name="connsiteX9" fmla="*/ 96088 w 405074"/>
                    <a:gd name="connsiteY9" fmla="*/ 1380496 h 1380496"/>
                    <a:gd name="connsiteX10" fmla="*/ 0 w 405074"/>
                    <a:gd name="connsiteY10" fmla="*/ 1284408 h 1380496"/>
                    <a:gd name="connsiteX11" fmla="*/ 0 w 405074"/>
                    <a:gd name="connsiteY11" fmla="*/ 1148661 h 1380496"/>
                    <a:gd name="connsiteX12" fmla="*/ 0 w 405074"/>
                    <a:gd name="connsiteY12" fmla="*/ 511956 h 1380496"/>
                    <a:gd name="connsiteX13" fmla="*/ 0 w 405074"/>
                    <a:gd name="connsiteY13" fmla="*/ 473615 h 1380496"/>
                    <a:gd name="connsiteX14" fmla="*/ 59322 w 405074"/>
                    <a:gd name="connsiteY14" fmla="*/ 330400 h 1380496"/>
                    <a:gd name="connsiteX15" fmla="*/ 68372 w 405074"/>
                    <a:gd name="connsiteY15" fmla="*/ 324298 h 138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5074" h="1380496">
                      <a:moveTo>
                        <a:pt x="160244" y="0"/>
                      </a:moveTo>
                      <a:lnTo>
                        <a:pt x="244830" y="0"/>
                      </a:lnTo>
                      <a:lnTo>
                        <a:pt x="336702" y="324298"/>
                      </a:lnTo>
                      <a:lnTo>
                        <a:pt x="345752" y="330400"/>
                      </a:lnTo>
                      <a:cubicBezTo>
                        <a:pt x="382405" y="367052"/>
                        <a:pt x="405074" y="417686"/>
                        <a:pt x="405074" y="473615"/>
                      </a:cubicBezTo>
                      <a:lnTo>
                        <a:pt x="405074" y="511956"/>
                      </a:lnTo>
                      <a:lnTo>
                        <a:pt x="405074" y="1148661"/>
                      </a:lnTo>
                      <a:lnTo>
                        <a:pt x="405074" y="1284408"/>
                      </a:lnTo>
                      <a:cubicBezTo>
                        <a:pt x="405074" y="1337476"/>
                        <a:pt x="362054" y="1380496"/>
                        <a:pt x="308986" y="1380496"/>
                      </a:cubicBezTo>
                      <a:lnTo>
                        <a:pt x="96088" y="1380496"/>
                      </a:lnTo>
                      <a:cubicBezTo>
                        <a:pt x="43020" y="1380496"/>
                        <a:pt x="0" y="1337476"/>
                        <a:pt x="0" y="1284408"/>
                      </a:cubicBezTo>
                      <a:lnTo>
                        <a:pt x="0" y="1148661"/>
                      </a:lnTo>
                      <a:lnTo>
                        <a:pt x="0" y="511956"/>
                      </a:lnTo>
                      <a:lnTo>
                        <a:pt x="0" y="473615"/>
                      </a:lnTo>
                      <a:cubicBezTo>
                        <a:pt x="0" y="417686"/>
                        <a:pt x="22670" y="367052"/>
                        <a:pt x="59322" y="330400"/>
                      </a:cubicBezTo>
                      <a:lnTo>
                        <a:pt x="68372" y="324298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四角形: 角を丸くする 252">
                  <a:extLst>
                    <a:ext uri="{FF2B5EF4-FFF2-40B4-BE49-F238E27FC236}">
                      <a16:creationId xmlns:a16="http://schemas.microsoft.com/office/drawing/2014/main" id="{EDCE36F8-BB98-4EF6-A532-B3C88F8A7DCC}"/>
                    </a:ext>
                  </a:extLst>
                </p:cNvPr>
                <p:cNvSpPr/>
                <p:nvPr/>
              </p:nvSpPr>
              <p:spPr bwMode="auto">
                <a:xfrm>
                  <a:off x="5110379" y="1292036"/>
                  <a:ext cx="405074" cy="467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B772B576-8B13-4AF9-BFC4-C2A6E58B792F}"/>
                    </a:ext>
                  </a:extLst>
                </p:cNvPr>
                <p:cNvGrpSpPr/>
                <p:nvPr/>
              </p:nvGrpSpPr>
              <p:grpSpPr>
                <a:xfrm>
                  <a:off x="5237855" y="533304"/>
                  <a:ext cx="150120" cy="104185"/>
                  <a:chOff x="5237855" y="533304"/>
                  <a:chExt cx="150120" cy="104185"/>
                </a:xfrm>
                <a:grpFill/>
              </p:grpSpPr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04ACF1C1-3A6D-4045-9FE0-2DD80B7B1D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7855" y="534619"/>
                    <a:ext cx="150120" cy="102870"/>
                  </a:xfrm>
                  <a:custGeom>
                    <a:avLst/>
                    <a:gdLst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22436 w 153198"/>
                      <a:gd name="connsiteY12" fmla="*/ 39024 h 102870"/>
                      <a:gd name="connsiteX13" fmla="*/ 0 w 153198"/>
                      <a:gd name="connsiteY13" fmla="*/ 22860 h 102870"/>
                      <a:gd name="connsiteX14" fmla="*/ 76599 w 153198"/>
                      <a:gd name="connsiteY14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0 w 153198"/>
                      <a:gd name="connsiteY12" fmla="*/ 22860 h 102870"/>
                      <a:gd name="connsiteX13" fmla="*/ 76599 w 153198"/>
                      <a:gd name="connsiteY13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0 w 153198"/>
                      <a:gd name="connsiteY11" fmla="*/ 22860 h 102870"/>
                      <a:gd name="connsiteX12" fmla="*/ 76599 w 153198"/>
                      <a:gd name="connsiteY12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0 w 153198"/>
                      <a:gd name="connsiteY10" fmla="*/ 22860 h 102870"/>
                      <a:gd name="connsiteX11" fmla="*/ 76599 w 153198"/>
                      <a:gd name="connsiteY11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40338 w 162773"/>
                      <a:gd name="connsiteY5" fmla="*/ 63846 h 102870"/>
                      <a:gd name="connsiteX6" fmla="*/ 162773 w 162773"/>
                      <a:gd name="connsiteY6" fmla="*/ 80010 h 102870"/>
                      <a:gd name="connsiteX7" fmla="*/ 86174 w 162773"/>
                      <a:gd name="connsiteY7" fmla="*/ 102870 h 102870"/>
                      <a:gd name="connsiteX8" fmla="*/ 9575 w 162773"/>
                      <a:gd name="connsiteY8" fmla="*/ 80010 h 102870"/>
                      <a:gd name="connsiteX9" fmla="*/ 9575 w 162773"/>
                      <a:gd name="connsiteY9" fmla="*/ 22860 h 102870"/>
                      <a:gd name="connsiteX10" fmla="*/ 86174 w 162773"/>
                      <a:gd name="connsiteY10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62773 w 162773"/>
                      <a:gd name="connsiteY5" fmla="*/ 80010 h 102870"/>
                      <a:gd name="connsiteX6" fmla="*/ 86174 w 162773"/>
                      <a:gd name="connsiteY6" fmla="*/ 102870 h 102870"/>
                      <a:gd name="connsiteX7" fmla="*/ 9575 w 162773"/>
                      <a:gd name="connsiteY7" fmla="*/ 80010 h 102870"/>
                      <a:gd name="connsiteX8" fmla="*/ 9575 w 162773"/>
                      <a:gd name="connsiteY8" fmla="*/ 22860 h 102870"/>
                      <a:gd name="connsiteX9" fmla="*/ 86174 w 162773"/>
                      <a:gd name="connsiteY9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62773 w 162773"/>
                      <a:gd name="connsiteY4" fmla="*/ 80010 h 102870"/>
                      <a:gd name="connsiteX5" fmla="*/ 86174 w 162773"/>
                      <a:gd name="connsiteY5" fmla="*/ 102870 h 102870"/>
                      <a:gd name="connsiteX6" fmla="*/ 9575 w 162773"/>
                      <a:gd name="connsiteY6" fmla="*/ 80010 h 102870"/>
                      <a:gd name="connsiteX7" fmla="*/ 9575 w 162773"/>
                      <a:gd name="connsiteY7" fmla="*/ 22860 h 102870"/>
                      <a:gd name="connsiteX8" fmla="*/ 86174 w 162773"/>
                      <a:gd name="connsiteY8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62773 w 162773"/>
                      <a:gd name="connsiteY3" fmla="*/ 80010 h 102870"/>
                      <a:gd name="connsiteX4" fmla="*/ 86174 w 162773"/>
                      <a:gd name="connsiteY4" fmla="*/ 102870 h 102870"/>
                      <a:gd name="connsiteX5" fmla="*/ 9575 w 162773"/>
                      <a:gd name="connsiteY5" fmla="*/ 80010 h 102870"/>
                      <a:gd name="connsiteX6" fmla="*/ 9575 w 162773"/>
                      <a:gd name="connsiteY6" fmla="*/ 22860 h 102870"/>
                      <a:gd name="connsiteX7" fmla="*/ 86174 w 162773"/>
                      <a:gd name="connsiteY7" fmla="*/ 0 h 102870"/>
                      <a:gd name="connsiteX0" fmla="*/ 86174 w 172348"/>
                      <a:gd name="connsiteY0" fmla="*/ 0 h 102870"/>
                      <a:gd name="connsiteX1" fmla="*/ 162773 w 172348"/>
                      <a:gd name="connsiteY1" fmla="*/ 22860 h 102870"/>
                      <a:gd name="connsiteX2" fmla="*/ 162773 w 172348"/>
                      <a:gd name="connsiteY2" fmla="*/ 80010 h 102870"/>
                      <a:gd name="connsiteX3" fmla="*/ 86174 w 172348"/>
                      <a:gd name="connsiteY3" fmla="*/ 102870 h 102870"/>
                      <a:gd name="connsiteX4" fmla="*/ 9575 w 172348"/>
                      <a:gd name="connsiteY4" fmla="*/ 80010 h 102870"/>
                      <a:gd name="connsiteX5" fmla="*/ 9575 w 172348"/>
                      <a:gd name="connsiteY5" fmla="*/ 22860 h 102870"/>
                      <a:gd name="connsiteX6" fmla="*/ 86174 w 172348"/>
                      <a:gd name="connsiteY6" fmla="*/ 0 h 102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2348" h="102870">
                        <a:moveTo>
                          <a:pt x="86174" y="0"/>
                        </a:moveTo>
                        <a:cubicBezTo>
                          <a:pt x="128478" y="0"/>
                          <a:pt x="150007" y="9525"/>
                          <a:pt x="162773" y="22860"/>
                        </a:cubicBezTo>
                        <a:cubicBezTo>
                          <a:pt x="175540" y="36195"/>
                          <a:pt x="175540" y="66675"/>
                          <a:pt x="162773" y="80010"/>
                        </a:cubicBezTo>
                        <a:cubicBezTo>
                          <a:pt x="150007" y="93345"/>
                          <a:pt x="128478" y="102870"/>
                          <a:pt x="86174" y="102870"/>
                        </a:cubicBezTo>
                        <a:cubicBezTo>
                          <a:pt x="43870" y="102870"/>
                          <a:pt x="22342" y="93345"/>
                          <a:pt x="9575" y="80010"/>
                        </a:cubicBezTo>
                        <a:cubicBezTo>
                          <a:pt x="-3192" y="66675"/>
                          <a:pt x="-3192" y="36195"/>
                          <a:pt x="9575" y="22860"/>
                        </a:cubicBezTo>
                        <a:cubicBezTo>
                          <a:pt x="22342" y="9525"/>
                          <a:pt x="43870" y="0"/>
                          <a:pt x="86174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楕円 256">
                    <a:extLst>
                      <a:ext uri="{FF2B5EF4-FFF2-40B4-BE49-F238E27FC236}">
                        <a16:creationId xmlns:a16="http://schemas.microsoft.com/office/drawing/2014/main" id="{78691884-F820-4FEB-8A2B-1E8D9FE8EC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46196" y="533304"/>
                    <a:ext cx="133440" cy="4571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760" name="グループ化 759">
            <a:extLst>
              <a:ext uri="{FF2B5EF4-FFF2-40B4-BE49-F238E27FC236}">
                <a16:creationId xmlns:a16="http://schemas.microsoft.com/office/drawing/2014/main" id="{0700A8CE-0395-4577-ABF3-B88CB739855C}"/>
              </a:ext>
            </a:extLst>
          </p:cNvPr>
          <p:cNvGrpSpPr/>
          <p:nvPr/>
        </p:nvGrpSpPr>
        <p:grpSpPr>
          <a:xfrm>
            <a:off x="719119" y="2700470"/>
            <a:ext cx="1039814" cy="1666704"/>
            <a:chOff x="4214801" y="-1338816"/>
            <a:chExt cx="1404920" cy="2251928"/>
          </a:xfrm>
        </p:grpSpPr>
        <p:sp>
          <p:nvSpPr>
            <p:cNvPr id="279" name="片側の 2 つの角を丸めた四角形 68">
              <a:extLst>
                <a:ext uri="{FF2B5EF4-FFF2-40B4-BE49-F238E27FC236}">
                  <a16:creationId xmlns:a16="http://schemas.microsoft.com/office/drawing/2014/main" id="{DBF237F3-A58B-4B68-B413-71E7D44A4080}"/>
                </a:ext>
              </a:extLst>
            </p:cNvPr>
            <p:cNvSpPr/>
            <p:nvPr/>
          </p:nvSpPr>
          <p:spPr>
            <a:xfrm rot="10800000">
              <a:off x="4790001" y="-212187"/>
              <a:ext cx="267597" cy="4671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0" name="片側の 2 つの角を丸めた四角形 70">
              <a:extLst>
                <a:ext uri="{FF2B5EF4-FFF2-40B4-BE49-F238E27FC236}">
                  <a16:creationId xmlns:a16="http://schemas.microsoft.com/office/drawing/2014/main" id="{07B2D671-2A10-4728-B4D4-C9A73C52DDC6}"/>
                </a:ext>
              </a:extLst>
            </p:cNvPr>
            <p:cNvSpPr/>
            <p:nvPr/>
          </p:nvSpPr>
          <p:spPr>
            <a:xfrm>
              <a:off x="4345650" y="123243"/>
              <a:ext cx="1156298" cy="789869"/>
            </a:xfrm>
            <a:prstGeom prst="round2SameRect">
              <a:avLst>
                <a:gd name="adj1" fmla="val 16488"/>
                <a:gd name="adj2" fmla="val 0"/>
              </a:avLst>
            </a:prstGeom>
            <a:solidFill>
              <a:srgbClr val="CC66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片側の 2 つの角を丸めた四角形 70">
              <a:extLst>
                <a:ext uri="{FF2B5EF4-FFF2-40B4-BE49-F238E27FC236}">
                  <a16:creationId xmlns:a16="http://schemas.microsoft.com/office/drawing/2014/main" id="{6E2EF1ED-74CC-40E2-AAF7-4F9BA08EDA26}"/>
                </a:ext>
              </a:extLst>
            </p:cNvPr>
            <p:cNvSpPr/>
            <p:nvPr/>
          </p:nvSpPr>
          <p:spPr>
            <a:xfrm>
              <a:off x="4491160" y="12324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6" name="二等辺三角形 295">
              <a:extLst>
                <a:ext uri="{FF2B5EF4-FFF2-40B4-BE49-F238E27FC236}">
                  <a16:creationId xmlns:a16="http://schemas.microsoft.com/office/drawing/2014/main" id="{17E3D990-4360-4772-ADBE-8342062AAC0E}"/>
                </a:ext>
              </a:extLst>
            </p:cNvPr>
            <p:cNvSpPr/>
            <p:nvPr/>
          </p:nvSpPr>
          <p:spPr bwMode="auto">
            <a:xfrm rot="10800000">
              <a:off x="4613250" y="123243"/>
              <a:ext cx="608024" cy="630588"/>
            </a:xfrm>
            <a:prstGeom prst="triangle">
              <a:avLst/>
            </a:prstGeom>
            <a:solidFill>
              <a:srgbClr val="CC66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9DE506DE-DDF6-4647-B389-1F2FB3D443CD}"/>
                </a:ext>
              </a:extLst>
            </p:cNvPr>
            <p:cNvSpPr/>
            <p:nvPr/>
          </p:nvSpPr>
          <p:spPr bwMode="auto">
            <a:xfrm>
              <a:off x="4775041" y="17698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D85A4EFB-BA55-4A90-AB9F-715FD3BEB882}"/>
                </a:ext>
              </a:extLst>
            </p:cNvPr>
            <p:cNvGrpSpPr/>
            <p:nvPr/>
          </p:nvGrpSpPr>
          <p:grpSpPr>
            <a:xfrm>
              <a:off x="4214801" y="-1338816"/>
              <a:ext cx="1404920" cy="1345757"/>
              <a:chOff x="4214801" y="-1338816"/>
              <a:chExt cx="1404920" cy="1345757"/>
            </a:xfrm>
          </p:grpSpPr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77453617-34C9-40A7-BF8A-56DAEAC2C5B1}"/>
                  </a:ext>
                </a:extLst>
              </p:cNvPr>
              <p:cNvSpPr/>
              <p:nvPr/>
            </p:nvSpPr>
            <p:spPr>
              <a:xfrm>
                <a:off x="4270804" y="-1338816"/>
                <a:ext cx="1292914" cy="1191762"/>
              </a:xfrm>
              <a:custGeom>
                <a:avLst/>
                <a:gdLst>
                  <a:gd name="connsiteX0" fmla="*/ 530806 w 1333619"/>
                  <a:gd name="connsiteY0" fmla="*/ 0 h 1191762"/>
                  <a:gd name="connsiteX1" fmla="*/ 637782 w 1333619"/>
                  <a:gd name="connsiteY1" fmla="*/ 12106 h 1191762"/>
                  <a:gd name="connsiteX2" fmla="*/ 666810 w 1333619"/>
                  <a:gd name="connsiteY2" fmla="*/ 22222 h 1191762"/>
                  <a:gd name="connsiteX3" fmla="*/ 695837 w 1333619"/>
                  <a:gd name="connsiteY3" fmla="*/ 12106 h 1191762"/>
                  <a:gd name="connsiteX4" fmla="*/ 802813 w 1333619"/>
                  <a:gd name="connsiteY4" fmla="*/ 0 h 1191762"/>
                  <a:gd name="connsiteX5" fmla="*/ 1333619 w 1333619"/>
                  <a:gd name="connsiteY5" fmla="*/ 595881 h 1191762"/>
                  <a:gd name="connsiteX6" fmla="*/ 802813 w 1333619"/>
                  <a:gd name="connsiteY6" fmla="*/ 1191762 h 1191762"/>
                  <a:gd name="connsiteX7" fmla="*/ 695837 w 1333619"/>
                  <a:gd name="connsiteY7" fmla="*/ 1179656 h 1191762"/>
                  <a:gd name="connsiteX8" fmla="*/ 666810 w 1333619"/>
                  <a:gd name="connsiteY8" fmla="*/ 1169541 h 1191762"/>
                  <a:gd name="connsiteX9" fmla="*/ 637782 w 1333619"/>
                  <a:gd name="connsiteY9" fmla="*/ 1179656 h 1191762"/>
                  <a:gd name="connsiteX10" fmla="*/ 530806 w 1333619"/>
                  <a:gd name="connsiteY10" fmla="*/ 1191762 h 1191762"/>
                  <a:gd name="connsiteX11" fmla="*/ 0 w 1333619"/>
                  <a:gd name="connsiteY11" fmla="*/ 595881 h 1191762"/>
                  <a:gd name="connsiteX12" fmla="*/ 530806 w 1333619"/>
                  <a:gd name="connsiteY12" fmla="*/ 0 h 1191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619" h="1191762">
                    <a:moveTo>
                      <a:pt x="530806" y="0"/>
                    </a:moveTo>
                    <a:cubicBezTo>
                      <a:pt x="567451" y="0"/>
                      <a:pt x="603228" y="4169"/>
                      <a:pt x="637782" y="12106"/>
                    </a:cubicBezTo>
                    <a:lnTo>
                      <a:pt x="666810" y="22222"/>
                    </a:lnTo>
                    <a:lnTo>
                      <a:pt x="695837" y="12106"/>
                    </a:lnTo>
                    <a:cubicBezTo>
                      <a:pt x="730392" y="4169"/>
                      <a:pt x="766169" y="0"/>
                      <a:pt x="802813" y="0"/>
                    </a:cubicBezTo>
                    <a:cubicBezTo>
                      <a:pt x="1095969" y="0"/>
                      <a:pt x="1333619" y="266785"/>
                      <a:pt x="1333619" y="595881"/>
                    </a:cubicBezTo>
                    <a:cubicBezTo>
                      <a:pt x="1333619" y="924977"/>
                      <a:pt x="1095969" y="1191762"/>
                      <a:pt x="802813" y="1191762"/>
                    </a:cubicBezTo>
                    <a:cubicBezTo>
                      <a:pt x="766169" y="1191762"/>
                      <a:pt x="730392" y="1187594"/>
                      <a:pt x="695837" y="1179656"/>
                    </a:cubicBezTo>
                    <a:lnTo>
                      <a:pt x="666810" y="1169541"/>
                    </a:lnTo>
                    <a:lnTo>
                      <a:pt x="637782" y="1179656"/>
                    </a:lnTo>
                    <a:cubicBezTo>
                      <a:pt x="603228" y="1187594"/>
                      <a:pt x="567451" y="1191762"/>
                      <a:pt x="530806" y="1191762"/>
                    </a:cubicBezTo>
                    <a:cubicBezTo>
                      <a:pt x="237650" y="1191762"/>
                      <a:pt x="0" y="924977"/>
                      <a:pt x="0" y="595881"/>
                    </a:cubicBezTo>
                    <a:cubicBezTo>
                      <a:pt x="0" y="266785"/>
                      <a:pt x="237650" y="0"/>
                      <a:pt x="53080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円/楕円 840">
                <a:extLst>
                  <a:ext uri="{FF2B5EF4-FFF2-40B4-BE49-F238E27FC236}">
                    <a16:creationId xmlns:a16="http://schemas.microsoft.com/office/drawing/2014/main" id="{EC91ED64-CD04-46B8-BE8B-4F3BDE807B2F}"/>
                  </a:ext>
                </a:extLst>
              </p:cNvPr>
              <p:cNvSpPr/>
              <p:nvPr/>
            </p:nvSpPr>
            <p:spPr>
              <a:xfrm rot="900000" flipH="1">
                <a:off x="532012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円/楕円 840">
                <a:extLst>
                  <a:ext uri="{FF2B5EF4-FFF2-40B4-BE49-F238E27FC236}">
                    <a16:creationId xmlns:a16="http://schemas.microsoft.com/office/drawing/2014/main" id="{85377ADA-018F-4DDD-B02E-0B311C5A15F3}"/>
                  </a:ext>
                </a:extLst>
              </p:cNvPr>
              <p:cNvSpPr/>
              <p:nvPr/>
            </p:nvSpPr>
            <p:spPr>
              <a:xfrm rot="20700000">
                <a:off x="421480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円/楕円 840">
                <a:extLst>
                  <a:ext uri="{FF2B5EF4-FFF2-40B4-BE49-F238E27FC236}">
                    <a16:creationId xmlns:a16="http://schemas.microsoft.com/office/drawing/2014/main" id="{7E2CBBCB-45E9-4EC1-A6F5-19956EFF5231}"/>
                  </a:ext>
                </a:extLst>
              </p:cNvPr>
              <p:cNvSpPr/>
              <p:nvPr/>
            </p:nvSpPr>
            <p:spPr>
              <a:xfrm>
                <a:off x="4370333" y="-1184645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5" name="楕円 11">
                <a:extLst>
                  <a:ext uri="{FF2B5EF4-FFF2-40B4-BE49-F238E27FC236}">
                    <a16:creationId xmlns:a16="http://schemas.microsoft.com/office/drawing/2014/main" id="{F355FAB7-118E-47DC-9F46-649FC7083720}"/>
                  </a:ext>
                </a:extLst>
              </p:cNvPr>
              <p:cNvSpPr/>
              <p:nvPr/>
            </p:nvSpPr>
            <p:spPr bwMode="auto">
              <a:xfrm>
                <a:off x="4809975" y="-210856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BBF99453-E3E7-42C3-847D-49C1B4DB0965}"/>
                  </a:ext>
                </a:extLst>
              </p:cNvPr>
              <p:cNvSpPr/>
              <p:nvPr/>
            </p:nvSpPr>
            <p:spPr bwMode="auto">
              <a:xfrm>
                <a:off x="4570338" y="-682644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9ED71563-C14D-4D33-B552-FC8016CBFC3F}"/>
                  </a:ext>
                </a:extLst>
              </p:cNvPr>
              <p:cNvSpPr/>
              <p:nvPr/>
            </p:nvSpPr>
            <p:spPr bwMode="auto">
              <a:xfrm>
                <a:off x="5175176" y="-682644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939E2324-5117-42B2-905D-DFDDA4972ACD}"/>
                  </a:ext>
                </a:extLst>
              </p:cNvPr>
              <p:cNvSpPr/>
              <p:nvPr/>
            </p:nvSpPr>
            <p:spPr bwMode="auto">
              <a:xfrm rot="5400000">
                <a:off x="4556096" y="-970280"/>
                <a:ext cx="120368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3" name="月 302">
                <a:extLst>
                  <a:ext uri="{FF2B5EF4-FFF2-40B4-BE49-F238E27FC236}">
                    <a16:creationId xmlns:a16="http://schemas.microsoft.com/office/drawing/2014/main" id="{F5BFA40C-D8BE-40BD-8378-7984DA802A73}"/>
                  </a:ext>
                </a:extLst>
              </p:cNvPr>
              <p:cNvSpPr/>
              <p:nvPr/>
            </p:nvSpPr>
            <p:spPr bwMode="auto">
              <a:xfrm rot="5400000">
                <a:off x="5165823" y="-970278"/>
                <a:ext cx="120366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04F760F5-BB5D-4AD1-BF5C-2C7B3E13B2DA}"/>
                  </a:ext>
                </a:extLst>
              </p:cNvPr>
              <p:cNvSpPr/>
              <p:nvPr/>
            </p:nvSpPr>
            <p:spPr bwMode="auto">
              <a:xfrm rot="5400000">
                <a:off x="4859697" y="-539468"/>
                <a:ext cx="120368" cy="469603"/>
              </a:xfrm>
              <a:prstGeom prst="moon">
                <a:avLst>
                  <a:gd name="adj" fmla="val 82642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D42FE937-0D2D-472D-B804-23F3C0684962}"/>
                  </a:ext>
                </a:extLst>
              </p:cNvPr>
              <p:cNvSpPr/>
              <p:nvPr/>
            </p:nvSpPr>
            <p:spPr bwMode="auto">
              <a:xfrm>
                <a:off x="4802352" y="-547662"/>
                <a:ext cx="236878" cy="239123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6878" h="239123">
                    <a:moveTo>
                      <a:pt x="174397" y="0"/>
                    </a:moveTo>
                    <a:lnTo>
                      <a:pt x="192645" y="106822"/>
                    </a:lnTo>
                    <a:lnTo>
                      <a:pt x="202188" y="110315"/>
                    </a:lnTo>
                    <a:cubicBezTo>
                      <a:pt x="223621" y="121950"/>
                      <a:pt x="236878" y="138024"/>
                      <a:pt x="236878" y="155778"/>
                    </a:cubicBezTo>
                    <a:cubicBezTo>
                      <a:pt x="236878" y="173533"/>
                      <a:pt x="223621" y="189606"/>
                      <a:pt x="202188" y="201241"/>
                    </a:cubicBezTo>
                    <a:lnTo>
                      <a:pt x="182518" y="208440"/>
                    </a:lnTo>
                    <a:lnTo>
                      <a:pt x="160944" y="228956"/>
                    </a:lnTo>
                    <a:cubicBezTo>
                      <a:pt x="148811" y="235375"/>
                      <a:pt x="134184" y="239123"/>
                      <a:pt x="118439" y="239123"/>
                    </a:cubicBezTo>
                    <a:cubicBezTo>
                      <a:pt x="102695" y="239123"/>
                      <a:pt x="88068" y="235375"/>
                      <a:pt x="75935" y="228956"/>
                    </a:cubicBezTo>
                    <a:lnTo>
                      <a:pt x="54360" y="208440"/>
                    </a:lnTo>
                    <a:lnTo>
                      <a:pt x="34690" y="201241"/>
                    </a:lnTo>
                    <a:cubicBezTo>
                      <a:pt x="13257" y="189606"/>
                      <a:pt x="0" y="173533"/>
                      <a:pt x="0" y="155778"/>
                    </a:cubicBezTo>
                    <a:cubicBezTo>
                      <a:pt x="0" y="138024"/>
                      <a:pt x="13257" y="121950"/>
                      <a:pt x="34690" y="110315"/>
                    </a:cubicBezTo>
                    <a:lnTo>
                      <a:pt x="44234" y="106822"/>
                    </a:lnTo>
                    <a:lnTo>
                      <a:pt x="62482" y="0"/>
                    </a:lnTo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61" name="グループ化 760">
            <a:extLst>
              <a:ext uri="{FF2B5EF4-FFF2-40B4-BE49-F238E27FC236}">
                <a16:creationId xmlns:a16="http://schemas.microsoft.com/office/drawing/2014/main" id="{5C294D51-349B-4403-BD8B-1184196FC80E}"/>
              </a:ext>
            </a:extLst>
          </p:cNvPr>
          <p:cNvGrpSpPr/>
          <p:nvPr/>
        </p:nvGrpSpPr>
        <p:grpSpPr>
          <a:xfrm>
            <a:off x="735045" y="4600990"/>
            <a:ext cx="1046995" cy="1681607"/>
            <a:chOff x="6534516" y="-1348838"/>
            <a:chExt cx="1414622" cy="2272063"/>
          </a:xfrm>
        </p:grpSpPr>
        <p:sp>
          <p:nvSpPr>
            <p:cNvPr id="312" name="片側の 2 つの角を丸めた四角形 68">
              <a:extLst>
                <a:ext uri="{FF2B5EF4-FFF2-40B4-BE49-F238E27FC236}">
                  <a16:creationId xmlns:a16="http://schemas.microsoft.com/office/drawing/2014/main" id="{0C37A25F-F8F7-4BD7-A446-47B2C3FC03C2}"/>
                </a:ext>
              </a:extLst>
            </p:cNvPr>
            <p:cNvSpPr/>
            <p:nvPr/>
          </p:nvSpPr>
          <p:spPr>
            <a:xfrm rot="10800000">
              <a:off x="7119418" y="-202074"/>
              <a:ext cx="267597" cy="4671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3" name="片側の 2 つの角を丸めた四角形 70">
              <a:extLst>
                <a:ext uri="{FF2B5EF4-FFF2-40B4-BE49-F238E27FC236}">
                  <a16:creationId xmlns:a16="http://schemas.microsoft.com/office/drawing/2014/main" id="{1449B371-5F9A-4D21-B794-C0AB211C7D45}"/>
                </a:ext>
              </a:extLst>
            </p:cNvPr>
            <p:cNvSpPr/>
            <p:nvPr/>
          </p:nvSpPr>
          <p:spPr>
            <a:xfrm>
              <a:off x="6675067" y="133356"/>
              <a:ext cx="1156298" cy="789869"/>
            </a:xfrm>
            <a:prstGeom prst="round2SameRect">
              <a:avLst>
                <a:gd name="adj1" fmla="val 16488"/>
                <a:gd name="adj2" fmla="val 0"/>
              </a:avLst>
            </a:prstGeom>
            <a:solidFill>
              <a:srgbClr val="7030A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70">
              <a:extLst>
                <a:ext uri="{FF2B5EF4-FFF2-40B4-BE49-F238E27FC236}">
                  <a16:creationId xmlns:a16="http://schemas.microsoft.com/office/drawing/2014/main" id="{4B7B7BCC-A900-47AB-A010-E546A189769C}"/>
                </a:ext>
              </a:extLst>
            </p:cNvPr>
            <p:cNvSpPr/>
            <p:nvPr/>
          </p:nvSpPr>
          <p:spPr>
            <a:xfrm>
              <a:off x="6820577" y="133356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1" name="二等辺三角形 320">
              <a:extLst>
                <a:ext uri="{FF2B5EF4-FFF2-40B4-BE49-F238E27FC236}">
                  <a16:creationId xmlns:a16="http://schemas.microsoft.com/office/drawing/2014/main" id="{5B8F09BE-F86D-4F2D-9C96-489CFA3543E7}"/>
                </a:ext>
              </a:extLst>
            </p:cNvPr>
            <p:cNvSpPr/>
            <p:nvPr/>
          </p:nvSpPr>
          <p:spPr bwMode="auto">
            <a:xfrm rot="10800000">
              <a:off x="6942667" y="133356"/>
              <a:ext cx="608024" cy="630588"/>
            </a:xfrm>
            <a:prstGeom prst="triangle">
              <a:avLst/>
            </a:prstGeom>
            <a:solidFill>
              <a:srgbClr val="7030A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9018447A-8BBD-4202-93FB-7537B1636C23}"/>
                </a:ext>
              </a:extLst>
            </p:cNvPr>
            <p:cNvSpPr/>
            <p:nvPr/>
          </p:nvSpPr>
          <p:spPr bwMode="auto">
            <a:xfrm>
              <a:off x="7104458" y="187100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B591693D-124B-4268-A45B-4907FC1C488C}"/>
                </a:ext>
              </a:extLst>
            </p:cNvPr>
            <p:cNvGrpSpPr/>
            <p:nvPr/>
          </p:nvGrpSpPr>
          <p:grpSpPr>
            <a:xfrm>
              <a:off x="6534516" y="-1348838"/>
              <a:ext cx="1414622" cy="1365892"/>
              <a:chOff x="6534516" y="-1348838"/>
              <a:chExt cx="1414622" cy="1365892"/>
            </a:xfrm>
          </p:grpSpPr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FD60FAF3-33C2-4CA1-BEA1-E2676428EC87}"/>
                  </a:ext>
                </a:extLst>
              </p:cNvPr>
              <p:cNvSpPr/>
              <p:nvPr/>
            </p:nvSpPr>
            <p:spPr bwMode="auto">
              <a:xfrm>
                <a:off x="6621795" y="-1348838"/>
                <a:ext cx="1249765" cy="1249765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円/楕円 840">
                <a:extLst>
                  <a:ext uri="{FF2B5EF4-FFF2-40B4-BE49-F238E27FC236}">
                    <a16:creationId xmlns:a16="http://schemas.microsoft.com/office/drawing/2014/main" id="{0F898160-45D9-43F0-A1DA-721D389BCC5E}"/>
                  </a:ext>
                </a:extLst>
              </p:cNvPr>
              <p:cNvSpPr/>
              <p:nvPr/>
            </p:nvSpPr>
            <p:spPr>
              <a:xfrm rot="900000" flipH="1">
                <a:off x="764953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円/楕円 840">
                <a:extLst>
                  <a:ext uri="{FF2B5EF4-FFF2-40B4-BE49-F238E27FC236}">
                    <a16:creationId xmlns:a16="http://schemas.microsoft.com/office/drawing/2014/main" id="{76C1C328-96F3-43AA-BB21-F5D42156E68C}"/>
                  </a:ext>
                </a:extLst>
              </p:cNvPr>
              <p:cNvSpPr/>
              <p:nvPr/>
            </p:nvSpPr>
            <p:spPr>
              <a:xfrm rot="20700000">
                <a:off x="654421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円/楕円 840">
                <a:extLst>
                  <a:ext uri="{FF2B5EF4-FFF2-40B4-BE49-F238E27FC236}">
                    <a16:creationId xmlns:a16="http://schemas.microsoft.com/office/drawing/2014/main" id="{7920C8E7-AD40-456A-A8BC-43863DC3C872}"/>
                  </a:ext>
                </a:extLst>
              </p:cNvPr>
              <p:cNvSpPr/>
              <p:nvPr/>
            </p:nvSpPr>
            <p:spPr>
              <a:xfrm>
                <a:off x="6699750" y="-1174532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楕円 11">
                <a:extLst>
                  <a:ext uri="{FF2B5EF4-FFF2-40B4-BE49-F238E27FC236}">
                    <a16:creationId xmlns:a16="http://schemas.microsoft.com/office/drawing/2014/main" id="{C0152ACF-2DD7-4102-9C68-663D9D9DF19B}"/>
                  </a:ext>
                </a:extLst>
              </p:cNvPr>
              <p:cNvSpPr/>
              <p:nvPr/>
            </p:nvSpPr>
            <p:spPr bwMode="auto">
              <a:xfrm>
                <a:off x="7139392" y="-200743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70389437-C395-4BD4-A4E0-D9D2F7A7FBFB}"/>
                  </a:ext>
                </a:extLst>
              </p:cNvPr>
              <p:cNvSpPr/>
              <p:nvPr/>
            </p:nvSpPr>
            <p:spPr bwMode="auto">
              <a:xfrm rot="5400000">
                <a:off x="6899657" y="-946023"/>
                <a:ext cx="92080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月 323">
                <a:extLst>
                  <a:ext uri="{FF2B5EF4-FFF2-40B4-BE49-F238E27FC236}">
                    <a16:creationId xmlns:a16="http://schemas.microsoft.com/office/drawing/2014/main" id="{0C9DF7AA-32D8-436D-9420-866A42800860}"/>
                  </a:ext>
                </a:extLst>
              </p:cNvPr>
              <p:cNvSpPr/>
              <p:nvPr/>
            </p:nvSpPr>
            <p:spPr bwMode="auto">
              <a:xfrm rot="5400000">
                <a:off x="7509384" y="-946021"/>
                <a:ext cx="92078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7D72755B-95A6-4BB2-BD70-6CF8270C1F6C}"/>
                  </a:ext>
                </a:extLst>
              </p:cNvPr>
              <p:cNvSpPr/>
              <p:nvPr/>
            </p:nvSpPr>
            <p:spPr bwMode="auto">
              <a:xfrm>
                <a:off x="7153773" y="-625947"/>
                <a:ext cx="192134" cy="327521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62482 w 236878"/>
                  <a:gd name="connsiteY13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02924 w 237614"/>
                  <a:gd name="connsiteY2" fmla="*/ 110315 h 239123"/>
                  <a:gd name="connsiteX3" fmla="*/ 237614 w 237614"/>
                  <a:gd name="connsiteY3" fmla="*/ 155778 h 239123"/>
                  <a:gd name="connsiteX4" fmla="*/ 202924 w 237614"/>
                  <a:gd name="connsiteY4" fmla="*/ 201241 h 239123"/>
                  <a:gd name="connsiteX5" fmla="*/ 183254 w 237614"/>
                  <a:gd name="connsiteY5" fmla="*/ 208440 h 239123"/>
                  <a:gd name="connsiteX6" fmla="*/ 161680 w 237614"/>
                  <a:gd name="connsiteY6" fmla="*/ 228956 h 239123"/>
                  <a:gd name="connsiteX7" fmla="*/ 119175 w 237614"/>
                  <a:gd name="connsiteY7" fmla="*/ 239123 h 239123"/>
                  <a:gd name="connsiteX8" fmla="*/ 76671 w 237614"/>
                  <a:gd name="connsiteY8" fmla="*/ 228956 h 239123"/>
                  <a:gd name="connsiteX9" fmla="*/ 55096 w 237614"/>
                  <a:gd name="connsiteY9" fmla="*/ 208440 h 239123"/>
                  <a:gd name="connsiteX10" fmla="*/ 35426 w 237614"/>
                  <a:gd name="connsiteY10" fmla="*/ 201241 h 239123"/>
                  <a:gd name="connsiteX11" fmla="*/ 736 w 237614"/>
                  <a:gd name="connsiteY11" fmla="*/ 155778 h 239123"/>
                  <a:gd name="connsiteX12" fmla="*/ 63218 w 237614"/>
                  <a:gd name="connsiteY12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37614 w 237614"/>
                  <a:gd name="connsiteY2" fmla="*/ 155778 h 239123"/>
                  <a:gd name="connsiteX3" fmla="*/ 202924 w 237614"/>
                  <a:gd name="connsiteY3" fmla="*/ 201241 h 239123"/>
                  <a:gd name="connsiteX4" fmla="*/ 183254 w 237614"/>
                  <a:gd name="connsiteY4" fmla="*/ 208440 h 239123"/>
                  <a:gd name="connsiteX5" fmla="*/ 161680 w 237614"/>
                  <a:gd name="connsiteY5" fmla="*/ 228956 h 239123"/>
                  <a:gd name="connsiteX6" fmla="*/ 119175 w 237614"/>
                  <a:gd name="connsiteY6" fmla="*/ 239123 h 239123"/>
                  <a:gd name="connsiteX7" fmla="*/ 76671 w 237614"/>
                  <a:gd name="connsiteY7" fmla="*/ 228956 h 239123"/>
                  <a:gd name="connsiteX8" fmla="*/ 55096 w 237614"/>
                  <a:gd name="connsiteY8" fmla="*/ 208440 h 239123"/>
                  <a:gd name="connsiteX9" fmla="*/ 35426 w 237614"/>
                  <a:gd name="connsiteY9" fmla="*/ 201241 h 239123"/>
                  <a:gd name="connsiteX10" fmla="*/ 736 w 237614"/>
                  <a:gd name="connsiteY10" fmla="*/ 155778 h 239123"/>
                  <a:gd name="connsiteX11" fmla="*/ 63218 w 237614"/>
                  <a:gd name="connsiteY11" fmla="*/ 0 h 239123"/>
                  <a:gd name="connsiteX0" fmla="*/ 175133 w 237614"/>
                  <a:gd name="connsiteY0" fmla="*/ 0 h 239123"/>
                  <a:gd name="connsiteX1" fmla="*/ 237614 w 237614"/>
                  <a:gd name="connsiteY1" fmla="*/ 155778 h 239123"/>
                  <a:gd name="connsiteX2" fmla="*/ 202924 w 237614"/>
                  <a:gd name="connsiteY2" fmla="*/ 201241 h 239123"/>
                  <a:gd name="connsiteX3" fmla="*/ 183254 w 237614"/>
                  <a:gd name="connsiteY3" fmla="*/ 208440 h 239123"/>
                  <a:gd name="connsiteX4" fmla="*/ 161680 w 237614"/>
                  <a:gd name="connsiteY4" fmla="*/ 228956 h 239123"/>
                  <a:gd name="connsiteX5" fmla="*/ 119175 w 237614"/>
                  <a:gd name="connsiteY5" fmla="*/ 239123 h 239123"/>
                  <a:gd name="connsiteX6" fmla="*/ 76671 w 237614"/>
                  <a:gd name="connsiteY6" fmla="*/ 228956 h 239123"/>
                  <a:gd name="connsiteX7" fmla="*/ 55096 w 237614"/>
                  <a:gd name="connsiteY7" fmla="*/ 208440 h 239123"/>
                  <a:gd name="connsiteX8" fmla="*/ 35426 w 237614"/>
                  <a:gd name="connsiteY8" fmla="*/ 201241 h 239123"/>
                  <a:gd name="connsiteX9" fmla="*/ 736 w 237614"/>
                  <a:gd name="connsiteY9" fmla="*/ 155778 h 239123"/>
                  <a:gd name="connsiteX10" fmla="*/ 63218 w 237614"/>
                  <a:gd name="connsiteY10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614" h="239123">
                    <a:moveTo>
                      <a:pt x="175133" y="0"/>
                    </a:moveTo>
                    <a:lnTo>
                      <a:pt x="237614" y="155778"/>
                    </a:lnTo>
                    <a:cubicBezTo>
                      <a:pt x="237614" y="173533"/>
                      <a:pt x="224357" y="189606"/>
                      <a:pt x="202924" y="201241"/>
                    </a:cubicBezTo>
                    <a:lnTo>
                      <a:pt x="183254" y="208440"/>
                    </a:lnTo>
                    <a:lnTo>
                      <a:pt x="161680" y="228956"/>
                    </a:lnTo>
                    <a:cubicBezTo>
                      <a:pt x="149547" y="235375"/>
                      <a:pt x="134920" y="239123"/>
                      <a:pt x="119175" y="239123"/>
                    </a:cubicBezTo>
                    <a:cubicBezTo>
                      <a:pt x="103431" y="239123"/>
                      <a:pt x="88804" y="235375"/>
                      <a:pt x="76671" y="228956"/>
                    </a:cubicBezTo>
                    <a:lnTo>
                      <a:pt x="55096" y="208440"/>
                    </a:lnTo>
                    <a:lnTo>
                      <a:pt x="35426" y="201241"/>
                    </a:lnTo>
                    <a:cubicBezTo>
                      <a:pt x="13993" y="189606"/>
                      <a:pt x="-3896" y="189318"/>
                      <a:pt x="736" y="155778"/>
                    </a:cubicBezTo>
                    <a:cubicBezTo>
                      <a:pt x="5368" y="122238"/>
                      <a:pt x="50201" y="32454"/>
                      <a:pt x="63218" y="0"/>
                    </a:cubicBezTo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0D253749-B7B9-482F-8EAD-322D9E4A9D3A}"/>
                  </a:ext>
                </a:extLst>
              </p:cNvPr>
              <p:cNvSpPr/>
              <p:nvPr/>
            </p:nvSpPr>
            <p:spPr bwMode="auto">
              <a:xfrm rot="1800000">
                <a:off x="6914654" y="-1218590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14ABC2C1-C385-4420-A0CB-646133D8A6F9}"/>
                  </a:ext>
                </a:extLst>
              </p:cNvPr>
              <p:cNvSpPr/>
              <p:nvPr/>
            </p:nvSpPr>
            <p:spPr bwMode="auto">
              <a:xfrm rot="1800000">
                <a:off x="7028733" y="-1253309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DACEFE58-7000-42B9-96E7-450B8C0B472C}"/>
                  </a:ext>
                </a:extLst>
              </p:cNvPr>
              <p:cNvSpPr/>
              <p:nvPr/>
            </p:nvSpPr>
            <p:spPr bwMode="auto">
              <a:xfrm rot="19800000" flipH="1">
                <a:off x="7435671" y="-1218591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261EBDB2-AAAB-4D30-AA28-3C8A0BA930ED}"/>
                  </a:ext>
                </a:extLst>
              </p:cNvPr>
              <p:cNvSpPr/>
              <p:nvPr/>
            </p:nvSpPr>
            <p:spPr bwMode="auto">
              <a:xfrm rot="19800000" flipH="1">
                <a:off x="7321592" y="-1253310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21A2DFE3-D94C-4D3E-8E2D-3FA6B0D8DEF0}"/>
                  </a:ext>
                </a:extLst>
              </p:cNvPr>
              <p:cNvSpPr/>
              <p:nvPr/>
            </p:nvSpPr>
            <p:spPr bwMode="auto">
              <a:xfrm rot="7329767">
                <a:off x="6679508" y="-1324339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B764C20A-2E6F-4B78-8E12-E327BFAD2633}"/>
                  </a:ext>
                </a:extLst>
              </p:cNvPr>
              <p:cNvSpPr/>
              <p:nvPr/>
            </p:nvSpPr>
            <p:spPr bwMode="auto">
              <a:xfrm rot="6865665">
                <a:off x="6587316" y="-1220873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1374ABBC-8CCF-4F9A-AC26-D5EC19A5668E}"/>
                  </a:ext>
                </a:extLst>
              </p:cNvPr>
              <p:cNvSpPr/>
              <p:nvPr/>
            </p:nvSpPr>
            <p:spPr bwMode="auto">
              <a:xfrm rot="6211759">
                <a:off x="6554914" y="-1084166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74834EED-280A-4FF3-BD25-701667A7AFC9}"/>
                  </a:ext>
                </a:extLst>
              </p:cNvPr>
              <p:cNvSpPr/>
              <p:nvPr/>
            </p:nvSpPr>
            <p:spPr bwMode="auto">
              <a:xfrm>
                <a:off x="6845542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032369D2-874A-44DD-9C3E-5C6C5D3C5AC5}"/>
                  </a:ext>
                </a:extLst>
              </p:cNvPr>
              <p:cNvSpPr/>
              <p:nvPr/>
            </p:nvSpPr>
            <p:spPr bwMode="auto">
              <a:xfrm>
                <a:off x="6902692" y="-663335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9E8AE5F0-B690-42E3-A320-8E3FCD9696AB}"/>
                  </a:ext>
                </a:extLst>
              </p:cNvPr>
              <p:cNvSpPr/>
              <p:nvPr/>
            </p:nvSpPr>
            <p:spPr bwMode="auto">
              <a:xfrm>
                <a:off x="6853208" y="-722315"/>
                <a:ext cx="196902" cy="102038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40D74660-35A6-44B4-8F30-B0BE566B9FA7}"/>
                  </a:ext>
                </a:extLst>
              </p:cNvPr>
              <p:cNvSpPr/>
              <p:nvPr/>
            </p:nvSpPr>
            <p:spPr bwMode="auto">
              <a:xfrm>
                <a:off x="7447578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C69E5E49-ADA0-4F3A-8A37-EA2A0F3453EE}"/>
                  </a:ext>
                </a:extLst>
              </p:cNvPr>
              <p:cNvSpPr/>
              <p:nvPr/>
            </p:nvSpPr>
            <p:spPr bwMode="auto">
              <a:xfrm>
                <a:off x="7504728" y="-663335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342CB7DE-724F-4314-A84D-6AB43210470D}"/>
                  </a:ext>
                </a:extLst>
              </p:cNvPr>
              <p:cNvSpPr/>
              <p:nvPr/>
            </p:nvSpPr>
            <p:spPr bwMode="auto">
              <a:xfrm>
                <a:off x="7455244" y="-722315"/>
                <a:ext cx="196902" cy="102038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175A81C1-13B4-4728-B988-F613A23CBD22}"/>
              </a:ext>
            </a:extLst>
          </p:cNvPr>
          <p:cNvGrpSpPr/>
          <p:nvPr/>
        </p:nvGrpSpPr>
        <p:grpSpPr>
          <a:xfrm>
            <a:off x="4251129" y="4621279"/>
            <a:ext cx="1417785" cy="1681607"/>
            <a:chOff x="6297621" y="1495962"/>
            <a:chExt cx="1915606" cy="2272063"/>
          </a:xfrm>
        </p:grpSpPr>
        <p:sp>
          <p:nvSpPr>
            <p:cNvPr id="354" name="楕円 353">
              <a:extLst>
                <a:ext uri="{FF2B5EF4-FFF2-40B4-BE49-F238E27FC236}">
                  <a16:creationId xmlns:a16="http://schemas.microsoft.com/office/drawing/2014/main" id="{B91D75F7-1D1F-4FE5-8803-3D785071361E}"/>
                </a:ext>
              </a:extLst>
            </p:cNvPr>
            <p:cNvSpPr/>
            <p:nvPr/>
          </p:nvSpPr>
          <p:spPr bwMode="auto">
            <a:xfrm>
              <a:off x="6621795" y="1495962"/>
              <a:ext cx="1249765" cy="1249765"/>
            </a:xfrm>
            <a:prstGeom prst="ellipse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E8CA052E-F35B-4DAC-8387-6D4AAC0E8850}"/>
                </a:ext>
              </a:extLst>
            </p:cNvPr>
            <p:cNvGrpSpPr/>
            <p:nvPr/>
          </p:nvGrpSpPr>
          <p:grpSpPr>
            <a:xfrm>
              <a:off x="6544218" y="1670268"/>
              <a:ext cx="1404920" cy="2095376"/>
              <a:chOff x="619691" y="5840594"/>
              <a:chExt cx="1404920" cy="2095376"/>
            </a:xfrm>
          </p:grpSpPr>
          <p:sp>
            <p:nvSpPr>
              <p:cNvPr id="373" name="片側の 2 つの角を丸めた四角形 68">
                <a:extLst>
                  <a:ext uri="{FF2B5EF4-FFF2-40B4-BE49-F238E27FC236}">
                    <a16:creationId xmlns:a16="http://schemas.microsoft.com/office/drawing/2014/main" id="{35C0DC7B-9018-41C3-8667-0627F59B329B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片側の 2 つの角を丸めた四角形 70">
                <a:extLst>
                  <a:ext uri="{FF2B5EF4-FFF2-40B4-BE49-F238E27FC236}">
                    <a16:creationId xmlns:a16="http://schemas.microsoft.com/office/drawing/2014/main" id="{E3C57D03-FED6-4960-8467-6420EB50147E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7488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7488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038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7488"/>
                  <a:gd name="connsiteX1" fmla="*/ 1026064 w 1156298"/>
                  <a:gd name="connsiteY1" fmla="*/ 0 h 787488"/>
                  <a:gd name="connsiteX2" fmla="*/ 1156298 w 1156298"/>
                  <a:gd name="connsiteY2" fmla="*/ 130234 h 787488"/>
                  <a:gd name="connsiteX3" fmla="*/ 1003898 w 1156298"/>
                  <a:gd name="connsiteY3" fmla="*/ 787488 h 787488"/>
                  <a:gd name="connsiteX4" fmla="*/ 140494 w 1156298"/>
                  <a:gd name="connsiteY4" fmla="*/ 787488 h 787488"/>
                  <a:gd name="connsiteX5" fmla="*/ 0 w 1156298"/>
                  <a:gd name="connsiteY5" fmla="*/ 130234 h 787488"/>
                  <a:gd name="connsiteX6" fmla="*/ 130234 w 1156298"/>
                  <a:gd name="connsiteY6" fmla="*/ 0 h 78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7488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03898" y="787488"/>
                    </a:lnTo>
                    <a:lnTo>
                      <a:pt x="140494" y="787488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5" name="円/楕円 840">
                <a:extLst>
                  <a:ext uri="{FF2B5EF4-FFF2-40B4-BE49-F238E27FC236}">
                    <a16:creationId xmlns:a16="http://schemas.microsoft.com/office/drawing/2014/main" id="{40E1FAAC-D7B8-4DDF-B45F-E8FCC2E980EE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円/楕円 840">
                <a:extLst>
                  <a:ext uri="{FF2B5EF4-FFF2-40B4-BE49-F238E27FC236}">
                    <a16:creationId xmlns:a16="http://schemas.microsoft.com/office/drawing/2014/main" id="{CDD4B97A-4BDB-46AA-ACE1-881EDA26F91C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円/楕円 840">
                <a:extLst>
                  <a:ext uri="{FF2B5EF4-FFF2-40B4-BE49-F238E27FC236}">
                    <a16:creationId xmlns:a16="http://schemas.microsoft.com/office/drawing/2014/main" id="{A2D6EE5C-C560-4B56-9E20-E64FAE1CFFE3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楕円 11">
                <a:extLst>
                  <a:ext uri="{FF2B5EF4-FFF2-40B4-BE49-F238E27FC236}">
                    <a16:creationId xmlns:a16="http://schemas.microsoft.com/office/drawing/2014/main" id="{D8940DDC-AB65-4F31-94B1-40949CFA7609}"/>
                  </a:ext>
                </a:extLst>
              </p:cNvPr>
              <p:cNvSpPr/>
              <p:nvPr/>
            </p:nvSpPr>
            <p:spPr bwMode="auto">
              <a:xfrm rot="10800000">
                <a:off x="1170959" y="6799226"/>
                <a:ext cx="310202" cy="8993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9" name="片側の 2 つの角を丸めた四角形 70">
              <a:extLst>
                <a:ext uri="{FF2B5EF4-FFF2-40B4-BE49-F238E27FC236}">
                  <a16:creationId xmlns:a16="http://schemas.microsoft.com/office/drawing/2014/main" id="{403CC479-50C7-4933-8624-095BB3E7A036}"/>
                </a:ext>
              </a:extLst>
            </p:cNvPr>
            <p:cNvSpPr/>
            <p:nvPr/>
          </p:nvSpPr>
          <p:spPr>
            <a:xfrm>
              <a:off x="6820577" y="2978156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二等辺三角形 379">
              <a:extLst>
                <a:ext uri="{FF2B5EF4-FFF2-40B4-BE49-F238E27FC236}">
                  <a16:creationId xmlns:a16="http://schemas.microsoft.com/office/drawing/2014/main" id="{496D64E1-3AAE-40A0-B5FC-A8D9118EA7E5}"/>
                </a:ext>
              </a:extLst>
            </p:cNvPr>
            <p:cNvSpPr/>
            <p:nvPr/>
          </p:nvSpPr>
          <p:spPr bwMode="auto">
            <a:xfrm rot="10800000">
              <a:off x="6942667" y="2978156"/>
              <a:ext cx="608024" cy="630588"/>
            </a:xfrm>
            <a:prstGeom prst="triangle">
              <a:avLst/>
            </a:prstGeom>
            <a:solidFill>
              <a:srgbClr val="7030A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3DC59726-7404-4CE1-B39C-72DDE2D0AFCE}"/>
                </a:ext>
              </a:extLst>
            </p:cNvPr>
            <p:cNvSpPr/>
            <p:nvPr/>
          </p:nvSpPr>
          <p:spPr bwMode="auto">
            <a:xfrm>
              <a:off x="7104458" y="3031900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月 381">
              <a:extLst>
                <a:ext uri="{FF2B5EF4-FFF2-40B4-BE49-F238E27FC236}">
                  <a16:creationId xmlns:a16="http://schemas.microsoft.com/office/drawing/2014/main" id="{9C62A2B8-AADB-470D-A03F-A46E52375FF6}"/>
                </a:ext>
              </a:extLst>
            </p:cNvPr>
            <p:cNvSpPr/>
            <p:nvPr/>
          </p:nvSpPr>
          <p:spPr bwMode="auto">
            <a:xfrm rot="16200000">
              <a:off x="6899657" y="1898777"/>
              <a:ext cx="92080" cy="292166"/>
            </a:xfrm>
            <a:prstGeom prst="moon">
              <a:avLst>
                <a:gd name="adj" fmla="val 72091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月 382">
              <a:extLst>
                <a:ext uri="{FF2B5EF4-FFF2-40B4-BE49-F238E27FC236}">
                  <a16:creationId xmlns:a16="http://schemas.microsoft.com/office/drawing/2014/main" id="{A2B202CB-82AB-49FF-8A6F-BBD424A12D42}"/>
                </a:ext>
              </a:extLst>
            </p:cNvPr>
            <p:cNvSpPr/>
            <p:nvPr/>
          </p:nvSpPr>
          <p:spPr bwMode="auto">
            <a:xfrm rot="16200000">
              <a:off x="7509384" y="1898779"/>
              <a:ext cx="92078" cy="292166"/>
            </a:xfrm>
            <a:prstGeom prst="moon">
              <a:avLst>
                <a:gd name="adj" fmla="val 72091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F9BC88F6-6DF3-484A-BD07-6E110CE7C4B9}"/>
                </a:ext>
              </a:extLst>
            </p:cNvPr>
            <p:cNvSpPr/>
            <p:nvPr/>
          </p:nvSpPr>
          <p:spPr bwMode="auto">
            <a:xfrm>
              <a:off x="7153773" y="2218853"/>
              <a:ext cx="192134" cy="327521"/>
            </a:xfrm>
            <a:custGeom>
              <a:avLst/>
              <a:gdLst>
                <a:gd name="connsiteX0" fmla="*/ 74388 w 236878"/>
                <a:gd name="connsiteY0" fmla="*/ 0 h 308180"/>
                <a:gd name="connsiteX1" fmla="*/ 162491 w 236878"/>
                <a:gd name="connsiteY1" fmla="*/ 0 h 308180"/>
                <a:gd name="connsiteX2" fmla="*/ 192645 w 236878"/>
                <a:gd name="connsiteY2" fmla="*/ 175879 h 308180"/>
                <a:gd name="connsiteX3" fmla="*/ 202188 w 236878"/>
                <a:gd name="connsiteY3" fmla="*/ 179372 h 308180"/>
                <a:gd name="connsiteX4" fmla="*/ 236878 w 236878"/>
                <a:gd name="connsiteY4" fmla="*/ 224835 h 308180"/>
                <a:gd name="connsiteX5" fmla="*/ 202188 w 236878"/>
                <a:gd name="connsiteY5" fmla="*/ 270298 h 308180"/>
                <a:gd name="connsiteX6" fmla="*/ 182518 w 236878"/>
                <a:gd name="connsiteY6" fmla="*/ 277497 h 308180"/>
                <a:gd name="connsiteX7" fmla="*/ 160944 w 236878"/>
                <a:gd name="connsiteY7" fmla="*/ 298013 h 308180"/>
                <a:gd name="connsiteX8" fmla="*/ 118439 w 236878"/>
                <a:gd name="connsiteY8" fmla="*/ 308180 h 308180"/>
                <a:gd name="connsiteX9" fmla="*/ 75935 w 236878"/>
                <a:gd name="connsiteY9" fmla="*/ 298013 h 308180"/>
                <a:gd name="connsiteX10" fmla="*/ 54360 w 236878"/>
                <a:gd name="connsiteY10" fmla="*/ 277497 h 308180"/>
                <a:gd name="connsiteX11" fmla="*/ 34690 w 236878"/>
                <a:gd name="connsiteY11" fmla="*/ 270298 h 308180"/>
                <a:gd name="connsiteX12" fmla="*/ 0 w 236878"/>
                <a:gd name="connsiteY12" fmla="*/ 224835 h 308180"/>
                <a:gd name="connsiteX13" fmla="*/ 34690 w 236878"/>
                <a:gd name="connsiteY13" fmla="*/ 179372 h 308180"/>
                <a:gd name="connsiteX14" fmla="*/ 44234 w 236878"/>
                <a:gd name="connsiteY14" fmla="*/ 175879 h 308180"/>
                <a:gd name="connsiteX0" fmla="*/ 162491 w 253931"/>
                <a:gd name="connsiteY0" fmla="*/ 0 h 308180"/>
                <a:gd name="connsiteX1" fmla="*/ 192645 w 253931"/>
                <a:gd name="connsiteY1" fmla="*/ 175879 h 308180"/>
                <a:gd name="connsiteX2" fmla="*/ 202188 w 253931"/>
                <a:gd name="connsiteY2" fmla="*/ 179372 h 308180"/>
                <a:gd name="connsiteX3" fmla="*/ 236878 w 253931"/>
                <a:gd name="connsiteY3" fmla="*/ 224835 h 308180"/>
                <a:gd name="connsiteX4" fmla="*/ 202188 w 253931"/>
                <a:gd name="connsiteY4" fmla="*/ 270298 h 308180"/>
                <a:gd name="connsiteX5" fmla="*/ 182518 w 253931"/>
                <a:gd name="connsiteY5" fmla="*/ 277497 h 308180"/>
                <a:gd name="connsiteX6" fmla="*/ 160944 w 253931"/>
                <a:gd name="connsiteY6" fmla="*/ 298013 h 308180"/>
                <a:gd name="connsiteX7" fmla="*/ 118439 w 253931"/>
                <a:gd name="connsiteY7" fmla="*/ 308180 h 308180"/>
                <a:gd name="connsiteX8" fmla="*/ 75935 w 253931"/>
                <a:gd name="connsiteY8" fmla="*/ 298013 h 308180"/>
                <a:gd name="connsiteX9" fmla="*/ 54360 w 253931"/>
                <a:gd name="connsiteY9" fmla="*/ 277497 h 308180"/>
                <a:gd name="connsiteX10" fmla="*/ 34690 w 253931"/>
                <a:gd name="connsiteY10" fmla="*/ 270298 h 308180"/>
                <a:gd name="connsiteX11" fmla="*/ 0 w 253931"/>
                <a:gd name="connsiteY11" fmla="*/ 224835 h 308180"/>
                <a:gd name="connsiteX12" fmla="*/ 34690 w 253931"/>
                <a:gd name="connsiteY12" fmla="*/ 179372 h 308180"/>
                <a:gd name="connsiteX13" fmla="*/ 44234 w 253931"/>
                <a:gd name="connsiteY13" fmla="*/ 175879 h 308180"/>
                <a:gd name="connsiteX14" fmla="*/ 74388 w 253931"/>
                <a:gd name="connsiteY14" fmla="*/ 0 h 308180"/>
                <a:gd name="connsiteX15" fmla="*/ 253931 w 253931"/>
                <a:gd name="connsiteY15" fmla="*/ 9144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74388 w 236878"/>
                <a:gd name="connsiteY14" fmla="*/ 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62482 w 236878"/>
                <a:gd name="connsiteY14" fmla="*/ 69057 h 308180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44234 w 236878"/>
                <a:gd name="connsiteY13" fmla="*/ 106822 h 239123"/>
                <a:gd name="connsiteX14" fmla="*/ 62482 w 236878"/>
                <a:gd name="connsiteY14" fmla="*/ 0 h 239123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62482 w 236878"/>
                <a:gd name="connsiteY13" fmla="*/ 0 h 239123"/>
                <a:gd name="connsiteX0" fmla="*/ 175133 w 237614"/>
                <a:gd name="connsiteY0" fmla="*/ 0 h 239123"/>
                <a:gd name="connsiteX1" fmla="*/ 193381 w 237614"/>
                <a:gd name="connsiteY1" fmla="*/ 106822 h 239123"/>
                <a:gd name="connsiteX2" fmla="*/ 202924 w 237614"/>
                <a:gd name="connsiteY2" fmla="*/ 110315 h 239123"/>
                <a:gd name="connsiteX3" fmla="*/ 237614 w 237614"/>
                <a:gd name="connsiteY3" fmla="*/ 155778 h 239123"/>
                <a:gd name="connsiteX4" fmla="*/ 202924 w 237614"/>
                <a:gd name="connsiteY4" fmla="*/ 201241 h 239123"/>
                <a:gd name="connsiteX5" fmla="*/ 183254 w 237614"/>
                <a:gd name="connsiteY5" fmla="*/ 208440 h 239123"/>
                <a:gd name="connsiteX6" fmla="*/ 161680 w 237614"/>
                <a:gd name="connsiteY6" fmla="*/ 228956 h 239123"/>
                <a:gd name="connsiteX7" fmla="*/ 119175 w 237614"/>
                <a:gd name="connsiteY7" fmla="*/ 239123 h 239123"/>
                <a:gd name="connsiteX8" fmla="*/ 76671 w 237614"/>
                <a:gd name="connsiteY8" fmla="*/ 228956 h 239123"/>
                <a:gd name="connsiteX9" fmla="*/ 55096 w 237614"/>
                <a:gd name="connsiteY9" fmla="*/ 208440 h 239123"/>
                <a:gd name="connsiteX10" fmla="*/ 35426 w 237614"/>
                <a:gd name="connsiteY10" fmla="*/ 201241 h 239123"/>
                <a:gd name="connsiteX11" fmla="*/ 736 w 237614"/>
                <a:gd name="connsiteY11" fmla="*/ 155778 h 239123"/>
                <a:gd name="connsiteX12" fmla="*/ 63218 w 237614"/>
                <a:gd name="connsiteY12" fmla="*/ 0 h 239123"/>
                <a:gd name="connsiteX0" fmla="*/ 175133 w 237614"/>
                <a:gd name="connsiteY0" fmla="*/ 0 h 239123"/>
                <a:gd name="connsiteX1" fmla="*/ 193381 w 237614"/>
                <a:gd name="connsiteY1" fmla="*/ 106822 h 239123"/>
                <a:gd name="connsiteX2" fmla="*/ 237614 w 237614"/>
                <a:gd name="connsiteY2" fmla="*/ 155778 h 239123"/>
                <a:gd name="connsiteX3" fmla="*/ 202924 w 237614"/>
                <a:gd name="connsiteY3" fmla="*/ 201241 h 239123"/>
                <a:gd name="connsiteX4" fmla="*/ 183254 w 237614"/>
                <a:gd name="connsiteY4" fmla="*/ 208440 h 239123"/>
                <a:gd name="connsiteX5" fmla="*/ 161680 w 237614"/>
                <a:gd name="connsiteY5" fmla="*/ 228956 h 239123"/>
                <a:gd name="connsiteX6" fmla="*/ 119175 w 237614"/>
                <a:gd name="connsiteY6" fmla="*/ 239123 h 239123"/>
                <a:gd name="connsiteX7" fmla="*/ 76671 w 237614"/>
                <a:gd name="connsiteY7" fmla="*/ 228956 h 239123"/>
                <a:gd name="connsiteX8" fmla="*/ 55096 w 237614"/>
                <a:gd name="connsiteY8" fmla="*/ 208440 h 239123"/>
                <a:gd name="connsiteX9" fmla="*/ 35426 w 237614"/>
                <a:gd name="connsiteY9" fmla="*/ 201241 h 239123"/>
                <a:gd name="connsiteX10" fmla="*/ 736 w 237614"/>
                <a:gd name="connsiteY10" fmla="*/ 155778 h 239123"/>
                <a:gd name="connsiteX11" fmla="*/ 63218 w 237614"/>
                <a:gd name="connsiteY11" fmla="*/ 0 h 239123"/>
                <a:gd name="connsiteX0" fmla="*/ 175133 w 237614"/>
                <a:gd name="connsiteY0" fmla="*/ 0 h 239123"/>
                <a:gd name="connsiteX1" fmla="*/ 237614 w 237614"/>
                <a:gd name="connsiteY1" fmla="*/ 155778 h 239123"/>
                <a:gd name="connsiteX2" fmla="*/ 202924 w 237614"/>
                <a:gd name="connsiteY2" fmla="*/ 201241 h 239123"/>
                <a:gd name="connsiteX3" fmla="*/ 183254 w 237614"/>
                <a:gd name="connsiteY3" fmla="*/ 208440 h 239123"/>
                <a:gd name="connsiteX4" fmla="*/ 161680 w 237614"/>
                <a:gd name="connsiteY4" fmla="*/ 228956 h 239123"/>
                <a:gd name="connsiteX5" fmla="*/ 119175 w 237614"/>
                <a:gd name="connsiteY5" fmla="*/ 239123 h 239123"/>
                <a:gd name="connsiteX6" fmla="*/ 76671 w 237614"/>
                <a:gd name="connsiteY6" fmla="*/ 228956 h 239123"/>
                <a:gd name="connsiteX7" fmla="*/ 55096 w 237614"/>
                <a:gd name="connsiteY7" fmla="*/ 208440 h 239123"/>
                <a:gd name="connsiteX8" fmla="*/ 35426 w 237614"/>
                <a:gd name="connsiteY8" fmla="*/ 201241 h 239123"/>
                <a:gd name="connsiteX9" fmla="*/ 736 w 237614"/>
                <a:gd name="connsiteY9" fmla="*/ 155778 h 239123"/>
                <a:gd name="connsiteX10" fmla="*/ 63218 w 237614"/>
                <a:gd name="connsiteY10" fmla="*/ 0 h 23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614" h="239123">
                  <a:moveTo>
                    <a:pt x="175133" y="0"/>
                  </a:moveTo>
                  <a:lnTo>
                    <a:pt x="237614" y="155778"/>
                  </a:lnTo>
                  <a:cubicBezTo>
                    <a:pt x="237614" y="173533"/>
                    <a:pt x="224357" y="189606"/>
                    <a:pt x="202924" y="201241"/>
                  </a:cubicBezTo>
                  <a:lnTo>
                    <a:pt x="183254" y="208440"/>
                  </a:lnTo>
                  <a:lnTo>
                    <a:pt x="161680" y="228956"/>
                  </a:lnTo>
                  <a:cubicBezTo>
                    <a:pt x="149547" y="235375"/>
                    <a:pt x="134920" y="239123"/>
                    <a:pt x="119175" y="239123"/>
                  </a:cubicBezTo>
                  <a:cubicBezTo>
                    <a:pt x="103431" y="239123"/>
                    <a:pt x="88804" y="235375"/>
                    <a:pt x="76671" y="228956"/>
                  </a:cubicBezTo>
                  <a:lnTo>
                    <a:pt x="55096" y="208440"/>
                  </a:lnTo>
                  <a:lnTo>
                    <a:pt x="35426" y="201241"/>
                  </a:lnTo>
                  <a:cubicBezTo>
                    <a:pt x="13993" y="189606"/>
                    <a:pt x="-3896" y="189318"/>
                    <a:pt x="736" y="155778"/>
                  </a:cubicBezTo>
                  <a:cubicBezTo>
                    <a:pt x="5368" y="122238"/>
                    <a:pt x="50201" y="32454"/>
                    <a:pt x="63218" y="0"/>
                  </a:cubicBezTo>
                </a:path>
              </a:pathLst>
            </a:custGeom>
            <a:solidFill>
              <a:srgbClr val="FF99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C65469D8-64A9-4C74-912A-965440891478}"/>
                </a:ext>
              </a:extLst>
            </p:cNvPr>
            <p:cNvGrpSpPr/>
            <p:nvPr/>
          </p:nvGrpSpPr>
          <p:grpSpPr>
            <a:xfrm>
              <a:off x="6914654" y="1591490"/>
              <a:ext cx="672466" cy="314041"/>
              <a:chOff x="7617372" y="2621617"/>
              <a:chExt cx="672466" cy="314041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4C6DFB29-AAF4-4A84-A32D-9253158C96ED}"/>
                  </a:ext>
                </a:extLst>
              </p:cNvPr>
              <p:cNvSpPr/>
              <p:nvPr/>
            </p:nvSpPr>
            <p:spPr bwMode="auto">
              <a:xfrm rot="1800000">
                <a:off x="7617372" y="2656337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8539D573-F1CE-4133-B2DB-959C7D6A4CE0}"/>
                  </a:ext>
                </a:extLst>
              </p:cNvPr>
              <p:cNvSpPr/>
              <p:nvPr/>
            </p:nvSpPr>
            <p:spPr bwMode="auto">
              <a:xfrm rot="1800000">
                <a:off x="7731451" y="2621618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943AC0D9-5B59-4AED-94C3-217657CD7904}"/>
                  </a:ext>
                </a:extLst>
              </p:cNvPr>
              <p:cNvGrpSpPr/>
              <p:nvPr/>
            </p:nvGrpSpPr>
            <p:grpSpPr>
              <a:xfrm flipH="1">
                <a:off x="8024310" y="2621617"/>
                <a:ext cx="265528" cy="314040"/>
                <a:chOff x="7800729" y="2621617"/>
                <a:chExt cx="265528" cy="314040"/>
              </a:xfrm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4E2D7AF6-A379-45C4-9E60-0D7B5669DEED}"/>
                    </a:ext>
                  </a:extLst>
                </p:cNvPr>
                <p:cNvSpPr/>
                <p:nvPr/>
              </p:nvSpPr>
              <p:spPr bwMode="auto">
                <a:xfrm rot="1800000">
                  <a:off x="7800729" y="2656336"/>
                  <a:ext cx="151449" cy="276828"/>
                </a:xfrm>
                <a:custGeom>
                  <a:avLst/>
                  <a:gdLst>
                    <a:gd name="connsiteX0" fmla="*/ 11376 w 151449"/>
                    <a:gd name="connsiteY0" fmla="*/ 61850 h 314040"/>
                    <a:gd name="connsiteX1" fmla="*/ 100982 w 151449"/>
                    <a:gd name="connsiteY1" fmla="*/ 23576 h 314040"/>
                    <a:gd name="connsiteX2" fmla="*/ 132415 w 151449"/>
                    <a:gd name="connsiteY2" fmla="*/ 0 h 314040"/>
                    <a:gd name="connsiteX3" fmla="*/ 119748 w 151449"/>
                    <a:gd name="connsiteY3" fmla="*/ 35649 h 314040"/>
                    <a:gd name="connsiteX4" fmla="*/ 151449 w 151449"/>
                    <a:gd name="connsiteY4" fmla="*/ 314040 h 314040"/>
                    <a:gd name="connsiteX5" fmla="*/ 0 w 151449"/>
                    <a:gd name="connsiteY5" fmla="*/ 130236 h 314040"/>
                    <a:gd name="connsiteX0" fmla="*/ 100982 w 192422"/>
                    <a:gd name="connsiteY0" fmla="*/ 23576 h 314040"/>
                    <a:gd name="connsiteX1" fmla="*/ 132415 w 192422"/>
                    <a:gd name="connsiteY1" fmla="*/ 0 h 314040"/>
                    <a:gd name="connsiteX2" fmla="*/ 119748 w 192422"/>
                    <a:gd name="connsiteY2" fmla="*/ 35649 h 314040"/>
                    <a:gd name="connsiteX3" fmla="*/ 151449 w 192422"/>
                    <a:gd name="connsiteY3" fmla="*/ 314040 h 314040"/>
                    <a:gd name="connsiteX4" fmla="*/ 0 w 192422"/>
                    <a:gd name="connsiteY4" fmla="*/ 130236 h 314040"/>
                    <a:gd name="connsiteX5" fmla="*/ 11376 w 192422"/>
                    <a:gd name="connsiteY5" fmla="*/ 61850 h 314040"/>
                    <a:gd name="connsiteX6" fmla="*/ 192422 w 192422"/>
                    <a:gd name="connsiteY6" fmla="*/ 115016 h 314040"/>
                    <a:gd name="connsiteX0" fmla="*/ 100982 w 151449"/>
                    <a:gd name="connsiteY0" fmla="*/ 23576 h 314040"/>
                    <a:gd name="connsiteX1" fmla="*/ 132415 w 151449"/>
                    <a:gd name="connsiteY1" fmla="*/ 0 h 314040"/>
                    <a:gd name="connsiteX2" fmla="*/ 119748 w 151449"/>
                    <a:gd name="connsiteY2" fmla="*/ 35649 h 314040"/>
                    <a:gd name="connsiteX3" fmla="*/ 151449 w 151449"/>
                    <a:gd name="connsiteY3" fmla="*/ 314040 h 314040"/>
                    <a:gd name="connsiteX4" fmla="*/ 0 w 151449"/>
                    <a:gd name="connsiteY4" fmla="*/ 130236 h 314040"/>
                    <a:gd name="connsiteX5" fmla="*/ 11376 w 151449"/>
                    <a:gd name="connsiteY5" fmla="*/ 61850 h 314040"/>
                    <a:gd name="connsiteX0" fmla="*/ 132415 w 151449"/>
                    <a:gd name="connsiteY0" fmla="*/ 0 h 314040"/>
                    <a:gd name="connsiteX1" fmla="*/ 119748 w 151449"/>
                    <a:gd name="connsiteY1" fmla="*/ 35649 h 314040"/>
                    <a:gd name="connsiteX2" fmla="*/ 151449 w 151449"/>
                    <a:gd name="connsiteY2" fmla="*/ 314040 h 314040"/>
                    <a:gd name="connsiteX3" fmla="*/ 0 w 151449"/>
                    <a:gd name="connsiteY3" fmla="*/ 130236 h 314040"/>
                    <a:gd name="connsiteX4" fmla="*/ 11376 w 151449"/>
                    <a:gd name="connsiteY4" fmla="*/ 61850 h 31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49" h="314040">
                      <a:moveTo>
                        <a:pt x="132415" y="0"/>
                      </a:moveTo>
                      <a:lnTo>
                        <a:pt x="119748" y="35649"/>
                      </a:lnTo>
                      <a:cubicBezTo>
                        <a:pt x="98614" y="128446"/>
                        <a:pt x="109181" y="229296"/>
                        <a:pt x="151449" y="314040"/>
                      </a:cubicBezTo>
                      <a:cubicBezTo>
                        <a:pt x="67806" y="314040"/>
                        <a:pt x="0" y="231748"/>
                        <a:pt x="0" y="130236"/>
                      </a:cubicBezTo>
                      <a:lnTo>
                        <a:pt x="11376" y="61850"/>
                      </a:lnTo>
                    </a:path>
                  </a:pathLst>
                </a:cu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48C6A273-515D-4091-A43D-8E81B5A9337D}"/>
                    </a:ext>
                  </a:extLst>
                </p:cNvPr>
                <p:cNvSpPr/>
                <p:nvPr/>
              </p:nvSpPr>
              <p:spPr bwMode="auto">
                <a:xfrm rot="1800000">
                  <a:off x="7914808" y="2621617"/>
                  <a:ext cx="151449" cy="314040"/>
                </a:xfrm>
                <a:custGeom>
                  <a:avLst/>
                  <a:gdLst>
                    <a:gd name="connsiteX0" fmla="*/ 11376 w 151449"/>
                    <a:gd name="connsiteY0" fmla="*/ 61850 h 314040"/>
                    <a:gd name="connsiteX1" fmla="*/ 100982 w 151449"/>
                    <a:gd name="connsiteY1" fmla="*/ 23576 h 314040"/>
                    <a:gd name="connsiteX2" fmla="*/ 132415 w 151449"/>
                    <a:gd name="connsiteY2" fmla="*/ 0 h 314040"/>
                    <a:gd name="connsiteX3" fmla="*/ 119748 w 151449"/>
                    <a:gd name="connsiteY3" fmla="*/ 35649 h 314040"/>
                    <a:gd name="connsiteX4" fmla="*/ 151449 w 151449"/>
                    <a:gd name="connsiteY4" fmla="*/ 314040 h 314040"/>
                    <a:gd name="connsiteX5" fmla="*/ 0 w 151449"/>
                    <a:gd name="connsiteY5" fmla="*/ 130236 h 314040"/>
                    <a:gd name="connsiteX0" fmla="*/ 100982 w 192422"/>
                    <a:gd name="connsiteY0" fmla="*/ 23576 h 314040"/>
                    <a:gd name="connsiteX1" fmla="*/ 132415 w 192422"/>
                    <a:gd name="connsiteY1" fmla="*/ 0 h 314040"/>
                    <a:gd name="connsiteX2" fmla="*/ 119748 w 192422"/>
                    <a:gd name="connsiteY2" fmla="*/ 35649 h 314040"/>
                    <a:gd name="connsiteX3" fmla="*/ 151449 w 192422"/>
                    <a:gd name="connsiteY3" fmla="*/ 314040 h 314040"/>
                    <a:gd name="connsiteX4" fmla="*/ 0 w 192422"/>
                    <a:gd name="connsiteY4" fmla="*/ 130236 h 314040"/>
                    <a:gd name="connsiteX5" fmla="*/ 11376 w 192422"/>
                    <a:gd name="connsiteY5" fmla="*/ 61850 h 314040"/>
                    <a:gd name="connsiteX6" fmla="*/ 192422 w 192422"/>
                    <a:gd name="connsiteY6" fmla="*/ 115016 h 314040"/>
                    <a:gd name="connsiteX0" fmla="*/ 100982 w 151449"/>
                    <a:gd name="connsiteY0" fmla="*/ 23576 h 314040"/>
                    <a:gd name="connsiteX1" fmla="*/ 132415 w 151449"/>
                    <a:gd name="connsiteY1" fmla="*/ 0 h 314040"/>
                    <a:gd name="connsiteX2" fmla="*/ 119748 w 151449"/>
                    <a:gd name="connsiteY2" fmla="*/ 35649 h 314040"/>
                    <a:gd name="connsiteX3" fmla="*/ 151449 w 151449"/>
                    <a:gd name="connsiteY3" fmla="*/ 314040 h 314040"/>
                    <a:gd name="connsiteX4" fmla="*/ 0 w 151449"/>
                    <a:gd name="connsiteY4" fmla="*/ 130236 h 314040"/>
                    <a:gd name="connsiteX5" fmla="*/ 11376 w 151449"/>
                    <a:gd name="connsiteY5" fmla="*/ 61850 h 314040"/>
                    <a:gd name="connsiteX0" fmla="*/ 132415 w 151449"/>
                    <a:gd name="connsiteY0" fmla="*/ 0 h 314040"/>
                    <a:gd name="connsiteX1" fmla="*/ 119748 w 151449"/>
                    <a:gd name="connsiteY1" fmla="*/ 35649 h 314040"/>
                    <a:gd name="connsiteX2" fmla="*/ 151449 w 151449"/>
                    <a:gd name="connsiteY2" fmla="*/ 314040 h 314040"/>
                    <a:gd name="connsiteX3" fmla="*/ 0 w 151449"/>
                    <a:gd name="connsiteY3" fmla="*/ 130236 h 314040"/>
                    <a:gd name="connsiteX4" fmla="*/ 11376 w 151449"/>
                    <a:gd name="connsiteY4" fmla="*/ 61850 h 31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49" h="314040">
                      <a:moveTo>
                        <a:pt x="132415" y="0"/>
                      </a:moveTo>
                      <a:lnTo>
                        <a:pt x="119748" y="35649"/>
                      </a:lnTo>
                      <a:cubicBezTo>
                        <a:pt x="98614" y="128446"/>
                        <a:pt x="109181" y="229296"/>
                        <a:pt x="151449" y="314040"/>
                      </a:cubicBezTo>
                      <a:cubicBezTo>
                        <a:pt x="67806" y="314040"/>
                        <a:pt x="0" y="231748"/>
                        <a:pt x="0" y="130236"/>
                      </a:cubicBezTo>
                      <a:lnTo>
                        <a:pt x="11376" y="61850"/>
                      </a:lnTo>
                    </a:path>
                  </a:pathLst>
                </a:cu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E0FE1E06-87CF-41C2-AB23-B9B6D566A3CE}"/>
                </a:ext>
              </a:extLst>
            </p:cNvPr>
            <p:cNvGrpSpPr/>
            <p:nvPr/>
          </p:nvGrpSpPr>
          <p:grpSpPr>
            <a:xfrm>
              <a:off x="6534516" y="1544968"/>
              <a:ext cx="356739" cy="391908"/>
              <a:chOff x="7237234" y="2575095"/>
              <a:chExt cx="356739" cy="391908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A06B3CB7-BC42-4D62-829F-6881D6B86F07}"/>
                  </a:ext>
                </a:extLst>
              </p:cNvPr>
              <p:cNvSpPr/>
              <p:nvPr/>
            </p:nvSpPr>
            <p:spPr bwMode="auto">
              <a:xfrm rot="7329767">
                <a:off x="7382226" y="2550588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31E7ECEE-423E-4837-ACDA-57640DD98FE7}"/>
                  </a:ext>
                </a:extLst>
              </p:cNvPr>
              <p:cNvSpPr/>
              <p:nvPr/>
            </p:nvSpPr>
            <p:spPr bwMode="auto">
              <a:xfrm rot="6865665">
                <a:off x="7290034" y="2654054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092CD330-3C5C-4A33-B6DE-9F86F5CDBB17}"/>
                  </a:ext>
                </a:extLst>
              </p:cNvPr>
              <p:cNvSpPr/>
              <p:nvPr/>
            </p:nvSpPr>
            <p:spPr bwMode="auto">
              <a:xfrm rot="6211759">
                <a:off x="7257632" y="2790761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7944DD82-4F8D-41A7-9D4C-200368851818}"/>
                </a:ext>
              </a:extLst>
            </p:cNvPr>
            <p:cNvSpPr/>
            <p:nvPr/>
          </p:nvSpPr>
          <p:spPr bwMode="auto">
            <a:xfrm>
              <a:off x="6845542" y="2124496"/>
              <a:ext cx="212234" cy="28152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F48266CE-A545-44B5-A388-A3EB0C10D90C}"/>
                </a:ext>
              </a:extLst>
            </p:cNvPr>
            <p:cNvSpPr/>
            <p:nvPr/>
          </p:nvSpPr>
          <p:spPr bwMode="auto">
            <a:xfrm>
              <a:off x="6902692" y="2181465"/>
              <a:ext cx="97934" cy="147106"/>
            </a:xfrm>
            <a:prstGeom prst="ellipse">
              <a:avLst/>
            </a:prstGeom>
            <a:solidFill>
              <a:srgbClr val="0070C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E762D847-DA03-4404-8B5F-C2A073C0A730}"/>
                </a:ext>
              </a:extLst>
            </p:cNvPr>
            <p:cNvSpPr/>
            <p:nvPr/>
          </p:nvSpPr>
          <p:spPr bwMode="auto">
            <a:xfrm>
              <a:off x="7447578" y="2124496"/>
              <a:ext cx="212234" cy="28152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CEC25F0C-9E8C-421A-82C9-333F376059F2}"/>
                </a:ext>
              </a:extLst>
            </p:cNvPr>
            <p:cNvSpPr/>
            <p:nvPr/>
          </p:nvSpPr>
          <p:spPr bwMode="auto">
            <a:xfrm>
              <a:off x="7504728" y="2181465"/>
              <a:ext cx="97934" cy="147106"/>
            </a:xfrm>
            <a:prstGeom prst="ellipse">
              <a:avLst/>
            </a:prstGeom>
            <a:solidFill>
              <a:srgbClr val="0070C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3" name="フリーフォーム 168">
              <a:extLst>
                <a:ext uri="{FF2B5EF4-FFF2-40B4-BE49-F238E27FC236}">
                  <a16:creationId xmlns:a16="http://schemas.microsoft.com/office/drawing/2014/main" id="{D65832E7-2EB9-461F-9272-77CFD027387B}"/>
                </a:ext>
              </a:extLst>
            </p:cNvPr>
            <p:cNvSpPr/>
            <p:nvPr/>
          </p:nvSpPr>
          <p:spPr>
            <a:xfrm>
              <a:off x="7486025" y="256834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4" name="フリーフォーム 48">
              <a:extLst>
                <a:ext uri="{FF2B5EF4-FFF2-40B4-BE49-F238E27FC236}">
                  <a16:creationId xmlns:a16="http://schemas.microsoft.com/office/drawing/2014/main" id="{308CFAAF-58EE-4F49-9376-14B2D6F4C657}"/>
                </a:ext>
              </a:extLst>
            </p:cNvPr>
            <p:cNvSpPr/>
            <p:nvPr/>
          </p:nvSpPr>
          <p:spPr>
            <a:xfrm flipH="1">
              <a:off x="6297621" y="256834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C83FB156-5BBA-45FB-8214-E42429866F92}"/>
              </a:ext>
            </a:extLst>
          </p:cNvPr>
          <p:cNvGrpSpPr/>
          <p:nvPr/>
        </p:nvGrpSpPr>
        <p:grpSpPr>
          <a:xfrm>
            <a:off x="4226050" y="2677059"/>
            <a:ext cx="1417785" cy="1666705"/>
            <a:chOff x="3970981" y="1505984"/>
            <a:chExt cx="1915606" cy="2251928"/>
          </a:xfrm>
        </p:grpSpPr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68AA4BB4-FDCB-47EE-9C85-1D799E280F2B}"/>
                </a:ext>
              </a:extLst>
            </p:cNvPr>
            <p:cNvSpPr/>
            <p:nvPr/>
          </p:nvSpPr>
          <p:spPr>
            <a:xfrm>
              <a:off x="4270804" y="1505984"/>
              <a:ext cx="1292914" cy="1191762"/>
            </a:xfrm>
            <a:custGeom>
              <a:avLst/>
              <a:gdLst>
                <a:gd name="connsiteX0" fmla="*/ 530806 w 1333619"/>
                <a:gd name="connsiteY0" fmla="*/ 0 h 1191762"/>
                <a:gd name="connsiteX1" fmla="*/ 637782 w 1333619"/>
                <a:gd name="connsiteY1" fmla="*/ 12106 h 1191762"/>
                <a:gd name="connsiteX2" fmla="*/ 666810 w 1333619"/>
                <a:gd name="connsiteY2" fmla="*/ 22222 h 1191762"/>
                <a:gd name="connsiteX3" fmla="*/ 695837 w 1333619"/>
                <a:gd name="connsiteY3" fmla="*/ 12106 h 1191762"/>
                <a:gd name="connsiteX4" fmla="*/ 802813 w 1333619"/>
                <a:gd name="connsiteY4" fmla="*/ 0 h 1191762"/>
                <a:gd name="connsiteX5" fmla="*/ 1333619 w 1333619"/>
                <a:gd name="connsiteY5" fmla="*/ 595881 h 1191762"/>
                <a:gd name="connsiteX6" fmla="*/ 802813 w 1333619"/>
                <a:gd name="connsiteY6" fmla="*/ 1191762 h 1191762"/>
                <a:gd name="connsiteX7" fmla="*/ 695837 w 1333619"/>
                <a:gd name="connsiteY7" fmla="*/ 1179656 h 1191762"/>
                <a:gd name="connsiteX8" fmla="*/ 666810 w 1333619"/>
                <a:gd name="connsiteY8" fmla="*/ 1169541 h 1191762"/>
                <a:gd name="connsiteX9" fmla="*/ 637782 w 1333619"/>
                <a:gd name="connsiteY9" fmla="*/ 1179656 h 1191762"/>
                <a:gd name="connsiteX10" fmla="*/ 530806 w 1333619"/>
                <a:gd name="connsiteY10" fmla="*/ 1191762 h 1191762"/>
                <a:gd name="connsiteX11" fmla="*/ 0 w 1333619"/>
                <a:gd name="connsiteY11" fmla="*/ 595881 h 1191762"/>
                <a:gd name="connsiteX12" fmla="*/ 530806 w 1333619"/>
                <a:gd name="connsiteY12" fmla="*/ 0 h 119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619" h="1191762">
                  <a:moveTo>
                    <a:pt x="530806" y="0"/>
                  </a:moveTo>
                  <a:cubicBezTo>
                    <a:pt x="567451" y="0"/>
                    <a:pt x="603228" y="4169"/>
                    <a:pt x="637782" y="12106"/>
                  </a:cubicBezTo>
                  <a:lnTo>
                    <a:pt x="666810" y="22222"/>
                  </a:lnTo>
                  <a:lnTo>
                    <a:pt x="695837" y="12106"/>
                  </a:lnTo>
                  <a:cubicBezTo>
                    <a:pt x="730392" y="4169"/>
                    <a:pt x="766169" y="0"/>
                    <a:pt x="802813" y="0"/>
                  </a:cubicBezTo>
                  <a:cubicBezTo>
                    <a:pt x="1095969" y="0"/>
                    <a:pt x="1333619" y="266785"/>
                    <a:pt x="1333619" y="595881"/>
                  </a:cubicBezTo>
                  <a:cubicBezTo>
                    <a:pt x="1333619" y="924977"/>
                    <a:pt x="1095969" y="1191762"/>
                    <a:pt x="802813" y="1191762"/>
                  </a:cubicBezTo>
                  <a:cubicBezTo>
                    <a:pt x="766169" y="1191762"/>
                    <a:pt x="730392" y="1187594"/>
                    <a:pt x="695837" y="1179656"/>
                  </a:cubicBezTo>
                  <a:lnTo>
                    <a:pt x="666810" y="1169541"/>
                  </a:lnTo>
                  <a:lnTo>
                    <a:pt x="637782" y="1179656"/>
                  </a:lnTo>
                  <a:cubicBezTo>
                    <a:pt x="603228" y="1187594"/>
                    <a:pt x="567451" y="1191762"/>
                    <a:pt x="530806" y="1191762"/>
                  </a:cubicBezTo>
                  <a:cubicBezTo>
                    <a:pt x="237650" y="1191762"/>
                    <a:pt x="0" y="924977"/>
                    <a:pt x="0" y="595881"/>
                  </a:cubicBezTo>
                  <a:cubicBezTo>
                    <a:pt x="0" y="266785"/>
                    <a:pt x="237650" y="0"/>
                    <a:pt x="53080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F8675EFC-EA50-4E49-867E-7A68F5D1FAA6}"/>
                </a:ext>
              </a:extLst>
            </p:cNvPr>
            <p:cNvGrpSpPr/>
            <p:nvPr/>
          </p:nvGrpSpPr>
          <p:grpSpPr>
            <a:xfrm>
              <a:off x="4214801" y="1660155"/>
              <a:ext cx="1404920" cy="2097757"/>
              <a:chOff x="619691" y="5840594"/>
              <a:chExt cx="1404920" cy="2097757"/>
            </a:xfrm>
          </p:grpSpPr>
          <p:sp>
            <p:nvSpPr>
              <p:cNvPr id="357" name="片側の 2 つの角を丸めた四角形 68">
                <a:extLst>
                  <a:ext uri="{FF2B5EF4-FFF2-40B4-BE49-F238E27FC236}">
                    <a16:creationId xmlns:a16="http://schemas.microsoft.com/office/drawing/2014/main" id="{F90F0149-85AA-4786-A44E-7368022549AE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片側の 2 つの角を丸めた四角形 70">
                <a:extLst>
                  <a:ext uri="{FF2B5EF4-FFF2-40B4-BE49-F238E27FC236}">
                    <a16:creationId xmlns:a16="http://schemas.microsoft.com/office/drawing/2014/main" id="{6440A2D7-D4F2-4181-9A35-45B5C75A65CE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11042 w 1156298"/>
                  <a:gd name="connsiteY4" fmla="*/ 787488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11042 w 1156298"/>
                  <a:gd name="connsiteY3" fmla="*/ 787488 h 789869"/>
                  <a:gd name="connsiteX4" fmla="*/ 140494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9869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11042" y="787488"/>
                    </a:lnTo>
                    <a:lnTo>
                      <a:pt x="140494" y="789869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円/楕円 840">
                <a:extLst>
                  <a:ext uri="{FF2B5EF4-FFF2-40B4-BE49-F238E27FC236}">
                    <a16:creationId xmlns:a16="http://schemas.microsoft.com/office/drawing/2014/main" id="{62739AE1-1810-4EBE-B216-758A48CB4B24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円/楕円 840">
                <a:extLst>
                  <a:ext uri="{FF2B5EF4-FFF2-40B4-BE49-F238E27FC236}">
                    <a16:creationId xmlns:a16="http://schemas.microsoft.com/office/drawing/2014/main" id="{6356A6E5-BB0B-47D9-84FF-2028D0909B80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円/楕円 840">
                <a:extLst>
                  <a:ext uri="{FF2B5EF4-FFF2-40B4-BE49-F238E27FC236}">
                    <a16:creationId xmlns:a16="http://schemas.microsoft.com/office/drawing/2014/main" id="{D4666817-5AC1-45C1-8164-5D2FA5F15E93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楕円 11">
                <a:extLst>
                  <a:ext uri="{FF2B5EF4-FFF2-40B4-BE49-F238E27FC236}">
                    <a16:creationId xmlns:a16="http://schemas.microsoft.com/office/drawing/2014/main" id="{8DF8C6B5-DC2E-4B86-8F6D-CA96FF7AEE84}"/>
                  </a:ext>
                </a:extLst>
              </p:cNvPr>
              <p:cNvSpPr/>
              <p:nvPr/>
            </p:nvSpPr>
            <p:spPr bwMode="auto">
              <a:xfrm rot="10800000">
                <a:off x="1174898" y="6807875"/>
                <a:ext cx="302324" cy="72632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483757EB-F505-4449-A2DD-C929838C48A5}"/>
                  </a:ext>
                </a:extLst>
              </p:cNvPr>
              <p:cNvSpPr/>
              <p:nvPr/>
            </p:nvSpPr>
            <p:spPr bwMode="auto">
              <a:xfrm>
                <a:off x="975228" y="6342595"/>
                <a:ext cx="101664" cy="12402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592C06EC-A8A0-493B-907F-7384F14DC989}"/>
                  </a:ext>
                </a:extLst>
              </p:cNvPr>
              <p:cNvSpPr/>
              <p:nvPr/>
            </p:nvSpPr>
            <p:spPr bwMode="auto">
              <a:xfrm>
                <a:off x="1580066" y="6342595"/>
                <a:ext cx="101664" cy="12402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5" name="片側の 2 つの角を丸めた四角形 70">
              <a:extLst>
                <a:ext uri="{FF2B5EF4-FFF2-40B4-BE49-F238E27FC236}">
                  <a16:creationId xmlns:a16="http://schemas.microsoft.com/office/drawing/2014/main" id="{469B1C69-520B-4FE6-935D-A284682F6F8B}"/>
                </a:ext>
              </a:extLst>
            </p:cNvPr>
            <p:cNvSpPr/>
            <p:nvPr/>
          </p:nvSpPr>
          <p:spPr>
            <a:xfrm>
              <a:off x="4491160" y="296804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6" name="二等辺三角形 365">
              <a:extLst>
                <a:ext uri="{FF2B5EF4-FFF2-40B4-BE49-F238E27FC236}">
                  <a16:creationId xmlns:a16="http://schemas.microsoft.com/office/drawing/2014/main" id="{25DFDA97-5954-410F-8561-CE0DE4F57B80}"/>
                </a:ext>
              </a:extLst>
            </p:cNvPr>
            <p:cNvSpPr/>
            <p:nvPr/>
          </p:nvSpPr>
          <p:spPr bwMode="auto">
            <a:xfrm rot="10800000">
              <a:off x="4613250" y="2968043"/>
              <a:ext cx="608024" cy="630588"/>
            </a:xfrm>
            <a:prstGeom prst="triangle">
              <a:avLst/>
            </a:prstGeom>
            <a:solidFill>
              <a:srgbClr val="CC66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F7E744CB-1B43-4606-BD3D-235BF4FBA7A2}"/>
                </a:ext>
              </a:extLst>
            </p:cNvPr>
            <p:cNvSpPr/>
            <p:nvPr/>
          </p:nvSpPr>
          <p:spPr bwMode="auto">
            <a:xfrm>
              <a:off x="4775041" y="302178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月 367">
              <a:extLst>
                <a:ext uri="{FF2B5EF4-FFF2-40B4-BE49-F238E27FC236}">
                  <a16:creationId xmlns:a16="http://schemas.microsoft.com/office/drawing/2014/main" id="{CEF1EA52-B998-4C45-A8AC-E07A545F0DF1}"/>
                </a:ext>
              </a:extLst>
            </p:cNvPr>
            <p:cNvSpPr/>
            <p:nvPr/>
          </p:nvSpPr>
          <p:spPr bwMode="auto">
            <a:xfrm rot="16200000">
              <a:off x="4556096" y="1874520"/>
              <a:ext cx="120368" cy="292166"/>
            </a:xfrm>
            <a:prstGeom prst="moon">
              <a:avLst>
                <a:gd name="adj" fmla="val 72091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月 368">
              <a:extLst>
                <a:ext uri="{FF2B5EF4-FFF2-40B4-BE49-F238E27FC236}">
                  <a16:creationId xmlns:a16="http://schemas.microsoft.com/office/drawing/2014/main" id="{639D590E-AC6F-4CDC-ACCC-4441EB1C6A8B}"/>
                </a:ext>
              </a:extLst>
            </p:cNvPr>
            <p:cNvSpPr/>
            <p:nvPr/>
          </p:nvSpPr>
          <p:spPr bwMode="auto">
            <a:xfrm rot="16200000">
              <a:off x="5165823" y="1874522"/>
              <a:ext cx="120366" cy="292166"/>
            </a:xfrm>
            <a:prstGeom prst="moon">
              <a:avLst>
                <a:gd name="adj" fmla="val 72091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0" name="月 369">
              <a:extLst>
                <a:ext uri="{FF2B5EF4-FFF2-40B4-BE49-F238E27FC236}">
                  <a16:creationId xmlns:a16="http://schemas.microsoft.com/office/drawing/2014/main" id="{3BB94445-33AC-40B5-829F-53100B55357A}"/>
                </a:ext>
              </a:extLst>
            </p:cNvPr>
            <p:cNvSpPr/>
            <p:nvPr/>
          </p:nvSpPr>
          <p:spPr bwMode="auto">
            <a:xfrm rot="5400000">
              <a:off x="4859697" y="2305332"/>
              <a:ext cx="120368" cy="469603"/>
            </a:xfrm>
            <a:prstGeom prst="moon">
              <a:avLst>
                <a:gd name="adj" fmla="val 82642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CF085737-DCCF-4E92-8086-9A36FB06CCB3}"/>
                </a:ext>
              </a:extLst>
            </p:cNvPr>
            <p:cNvSpPr/>
            <p:nvPr/>
          </p:nvSpPr>
          <p:spPr bwMode="auto">
            <a:xfrm>
              <a:off x="4802352" y="2297138"/>
              <a:ext cx="236878" cy="239123"/>
            </a:xfrm>
            <a:custGeom>
              <a:avLst/>
              <a:gdLst>
                <a:gd name="connsiteX0" fmla="*/ 74388 w 236878"/>
                <a:gd name="connsiteY0" fmla="*/ 0 h 308180"/>
                <a:gd name="connsiteX1" fmla="*/ 162491 w 236878"/>
                <a:gd name="connsiteY1" fmla="*/ 0 h 308180"/>
                <a:gd name="connsiteX2" fmla="*/ 192645 w 236878"/>
                <a:gd name="connsiteY2" fmla="*/ 175879 h 308180"/>
                <a:gd name="connsiteX3" fmla="*/ 202188 w 236878"/>
                <a:gd name="connsiteY3" fmla="*/ 179372 h 308180"/>
                <a:gd name="connsiteX4" fmla="*/ 236878 w 236878"/>
                <a:gd name="connsiteY4" fmla="*/ 224835 h 308180"/>
                <a:gd name="connsiteX5" fmla="*/ 202188 w 236878"/>
                <a:gd name="connsiteY5" fmla="*/ 270298 h 308180"/>
                <a:gd name="connsiteX6" fmla="*/ 182518 w 236878"/>
                <a:gd name="connsiteY6" fmla="*/ 277497 h 308180"/>
                <a:gd name="connsiteX7" fmla="*/ 160944 w 236878"/>
                <a:gd name="connsiteY7" fmla="*/ 298013 h 308180"/>
                <a:gd name="connsiteX8" fmla="*/ 118439 w 236878"/>
                <a:gd name="connsiteY8" fmla="*/ 308180 h 308180"/>
                <a:gd name="connsiteX9" fmla="*/ 75935 w 236878"/>
                <a:gd name="connsiteY9" fmla="*/ 298013 h 308180"/>
                <a:gd name="connsiteX10" fmla="*/ 54360 w 236878"/>
                <a:gd name="connsiteY10" fmla="*/ 277497 h 308180"/>
                <a:gd name="connsiteX11" fmla="*/ 34690 w 236878"/>
                <a:gd name="connsiteY11" fmla="*/ 270298 h 308180"/>
                <a:gd name="connsiteX12" fmla="*/ 0 w 236878"/>
                <a:gd name="connsiteY12" fmla="*/ 224835 h 308180"/>
                <a:gd name="connsiteX13" fmla="*/ 34690 w 236878"/>
                <a:gd name="connsiteY13" fmla="*/ 179372 h 308180"/>
                <a:gd name="connsiteX14" fmla="*/ 44234 w 236878"/>
                <a:gd name="connsiteY14" fmla="*/ 175879 h 308180"/>
                <a:gd name="connsiteX0" fmla="*/ 162491 w 253931"/>
                <a:gd name="connsiteY0" fmla="*/ 0 h 308180"/>
                <a:gd name="connsiteX1" fmla="*/ 192645 w 253931"/>
                <a:gd name="connsiteY1" fmla="*/ 175879 h 308180"/>
                <a:gd name="connsiteX2" fmla="*/ 202188 w 253931"/>
                <a:gd name="connsiteY2" fmla="*/ 179372 h 308180"/>
                <a:gd name="connsiteX3" fmla="*/ 236878 w 253931"/>
                <a:gd name="connsiteY3" fmla="*/ 224835 h 308180"/>
                <a:gd name="connsiteX4" fmla="*/ 202188 w 253931"/>
                <a:gd name="connsiteY4" fmla="*/ 270298 h 308180"/>
                <a:gd name="connsiteX5" fmla="*/ 182518 w 253931"/>
                <a:gd name="connsiteY5" fmla="*/ 277497 h 308180"/>
                <a:gd name="connsiteX6" fmla="*/ 160944 w 253931"/>
                <a:gd name="connsiteY6" fmla="*/ 298013 h 308180"/>
                <a:gd name="connsiteX7" fmla="*/ 118439 w 253931"/>
                <a:gd name="connsiteY7" fmla="*/ 308180 h 308180"/>
                <a:gd name="connsiteX8" fmla="*/ 75935 w 253931"/>
                <a:gd name="connsiteY8" fmla="*/ 298013 h 308180"/>
                <a:gd name="connsiteX9" fmla="*/ 54360 w 253931"/>
                <a:gd name="connsiteY9" fmla="*/ 277497 h 308180"/>
                <a:gd name="connsiteX10" fmla="*/ 34690 w 253931"/>
                <a:gd name="connsiteY10" fmla="*/ 270298 h 308180"/>
                <a:gd name="connsiteX11" fmla="*/ 0 w 253931"/>
                <a:gd name="connsiteY11" fmla="*/ 224835 h 308180"/>
                <a:gd name="connsiteX12" fmla="*/ 34690 w 253931"/>
                <a:gd name="connsiteY12" fmla="*/ 179372 h 308180"/>
                <a:gd name="connsiteX13" fmla="*/ 44234 w 253931"/>
                <a:gd name="connsiteY13" fmla="*/ 175879 h 308180"/>
                <a:gd name="connsiteX14" fmla="*/ 74388 w 253931"/>
                <a:gd name="connsiteY14" fmla="*/ 0 h 308180"/>
                <a:gd name="connsiteX15" fmla="*/ 253931 w 253931"/>
                <a:gd name="connsiteY15" fmla="*/ 9144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74388 w 236878"/>
                <a:gd name="connsiteY14" fmla="*/ 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62482 w 236878"/>
                <a:gd name="connsiteY14" fmla="*/ 69057 h 308180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44234 w 236878"/>
                <a:gd name="connsiteY13" fmla="*/ 106822 h 239123"/>
                <a:gd name="connsiteX14" fmla="*/ 62482 w 236878"/>
                <a:gd name="connsiteY14" fmla="*/ 0 h 23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6878" h="239123">
                  <a:moveTo>
                    <a:pt x="174397" y="0"/>
                  </a:moveTo>
                  <a:lnTo>
                    <a:pt x="192645" y="106822"/>
                  </a:lnTo>
                  <a:lnTo>
                    <a:pt x="202188" y="110315"/>
                  </a:lnTo>
                  <a:cubicBezTo>
                    <a:pt x="223621" y="121950"/>
                    <a:pt x="236878" y="138024"/>
                    <a:pt x="236878" y="155778"/>
                  </a:cubicBezTo>
                  <a:cubicBezTo>
                    <a:pt x="236878" y="173533"/>
                    <a:pt x="223621" y="189606"/>
                    <a:pt x="202188" y="201241"/>
                  </a:cubicBezTo>
                  <a:lnTo>
                    <a:pt x="182518" y="208440"/>
                  </a:lnTo>
                  <a:lnTo>
                    <a:pt x="160944" y="228956"/>
                  </a:lnTo>
                  <a:cubicBezTo>
                    <a:pt x="148811" y="235375"/>
                    <a:pt x="134184" y="239123"/>
                    <a:pt x="118439" y="239123"/>
                  </a:cubicBezTo>
                  <a:cubicBezTo>
                    <a:pt x="102695" y="239123"/>
                    <a:pt x="88068" y="235375"/>
                    <a:pt x="75935" y="228956"/>
                  </a:cubicBezTo>
                  <a:lnTo>
                    <a:pt x="54360" y="208440"/>
                  </a:lnTo>
                  <a:lnTo>
                    <a:pt x="34690" y="201241"/>
                  </a:lnTo>
                  <a:cubicBezTo>
                    <a:pt x="13257" y="189606"/>
                    <a:pt x="0" y="173533"/>
                    <a:pt x="0" y="155778"/>
                  </a:cubicBezTo>
                  <a:cubicBezTo>
                    <a:pt x="0" y="138024"/>
                    <a:pt x="13257" y="121950"/>
                    <a:pt x="34690" y="110315"/>
                  </a:cubicBezTo>
                  <a:lnTo>
                    <a:pt x="44234" y="106822"/>
                  </a:lnTo>
                  <a:lnTo>
                    <a:pt x="62482" y="0"/>
                  </a:lnTo>
                </a:path>
              </a:pathLst>
            </a:custGeom>
            <a:solidFill>
              <a:srgbClr val="FF99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フリーフォーム 168">
              <a:extLst>
                <a:ext uri="{FF2B5EF4-FFF2-40B4-BE49-F238E27FC236}">
                  <a16:creationId xmlns:a16="http://schemas.microsoft.com/office/drawing/2014/main" id="{33615826-968B-4D55-A11B-320432301601}"/>
                </a:ext>
              </a:extLst>
            </p:cNvPr>
            <p:cNvSpPr/>
            <p:nvPr/>
          </p:nvSpPr>
          <p:spPr>
            <a:xfrm>
              <a:off x="5159385" y="257596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2" name="フリーフォーム 48">
              <a:extLst>
                <a:ext uri="{FF2B5EF4-FFF2-40B4-BE49-F238E27FC236}">
                  <a16:creationId xmlns:a16="http://schemas.microsoft.com/office/drawing/2014/main" id="{05D8477D-7AFD-413E-93C9-E19200281ACC}"/>
                </a:ext>
              </a:extLst>
            </p:cNvPr>
            <p:cNvSpPr/>
            <p:nvPr/>
          </p:nvSpPr>
          <p:spPr>
            <a:xfrm flipH="1">
              <a:off x="3970981" y="257596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5" name="円: 塗りつぶしなし 404">
              <a:extLst>
                <a:ext uri="{FF2B5EF4-FFF2-40B4-BE49-F238E27FC236}">
                  <a16:creationId xmlns:a16="http://schemas.microsoft.com/office/drawing/2014/main" id="{07F4DB7D-45B4-4FC2-80A6-AE95E0768045}"/>
                </a:ext>
              </a:extLst>
            </p:cNvPr>
            <p:cNvSpPr/>
            <p:nvPr/>
          </p:nvSpPr>
          <p:spPr bwMode="auto">
            <a:xfrm>
              <a:off x="4552089" y="2139636"/>
              <a:ext cx="141349" cy="173898"/>
            </a:xfrm>
            <a:prstGeom prst="donut">
              <a:avLst>
                <a:gd name="adj" fmla="val 23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円: 塗りつぶしなし 405">
              <a:extLst>
                <a:ext uri="{FF2B5EF4-FFF2-40B4-BE49-F238E27FC236}">
                  <a16:creationId xmlns:a16="http://schemas.microsoft.com/office/drawing/2014/main" id="{F1C98F6F-A2B4-4612-A860-0929836A4412}"/>
                </a:ext>
              </a:extLst>
            </p:cNvPr>
            <p:cNvSpPr/>
            <p:nvPr/>
          </p:nvSpPr>
          <p:spPr bwMode="auto">
            <a:xfrm>
              <a:off x="5154546" y="2139636"/>
              <a:ext cx="141349" cy="173898"/>
            </a:xfrm>
            <a:prstGeom prst="donut">
              <a:avLst>
                <a:gd name="adj" fmla="val 23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75F12697-8851-45D0-9333-410006FBBC96}"/>
              </a:ext>
            </a:extLst>
          </p:cNvPr>
          <p:cNvGrpSpPr/>
          <p:nvPr/>
        </p:nvGrpSpPr>
        <p:grpSpPr>
          <a:xfrm>
            <a:off x="7682743" y="2702819"/>
            <a:ext cx="1910286" cy="1792755"/>
            <a:chOff x="1638162" y="4195209"/>
            <a:chExt cx="2581038" cy="2422239"/>
          </a:xfrm>
        </p:grpSpPr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352070DB-0E75-4D2F-B350-284A7A2BD85C}"/>
                </a:ext>
              </a:extLst>
            </p:cNvPr>
            <p:cNvSpPr/>
            <p:nvPr/>
          </p:nvSpPr>
          <p:spPr>
            <a:xfrm>
              <a:off x="2870283" y="4195209"/>
              <a:ext cx="1292914" cy="1191762"/>
            </a:xfrm>
            <a:custGeom>
              <a:avLst/>
              <a:gdLst>
                <a:gd name="connsiteX0" fmla="*/ 530806 w 1333619"/>
                <a:gd name="connsiteY0" fmla="*/ 0 h 1191762"/>
                <a:gd name="connsiteX1" fmla="*/ 637782 w 1333619"/>
                <a:gd name="connsiteY1" fmla="*/ 12106 h 1191762"/>
                <a:gd name="connsiteX2" fmla="*/ 666810 w 1333619"/>
                <a:gd name="connsiteY2" fmla="*/ 22222 h 1191762"/>
                <a:gd name="connsiteX3" fmla="*/ 695837 w 1333619"/>
                <a:gd name="connsiteY3" fmla="*/ 12106 h 1191762"/>
                <a:gd name="connsiteX4" fmla="*/ 802813 w 1333619"/>
                <a:gd name="connsiteY4" fmla="*/ 0 h 1191762"/>
                <a:gd name="connsiteX5" fmla="*/ 1333619 w 1333619"/>
                <a:gd name="connsiteY5" fmla="*/ 595881 h 1191762"/>
                <a:gd name="connsiteX6" fmla="*/ 802813 w 1333619"/>
                <a:gd name="connsiteY6" fmla="*/ 1191762 h 1191762"/>
                <a:gd name="connsiteX7" fmla="*/ 695837 w 1333619"/>
                <a:gd name="connsiteY7" fmla="*/ 1179656 h 1191762"/>
                <a:gd name="connsiteX8" fmla="*/ 666810 w 1333619"/>
                <a:gd name="connsiteY8" fmla="*/ 1169541 h 1191762"/>
                <a:gd name="connsiteX9" fmla="*/ 637782 w 1333619"/>
                <a:gd name="connsiteY9" fmla="*/ 1179656 h 1191762"/>
                <a:gd name="connsiteX10" fmla="*/ 530806 w 1333619"/>
                <a:gd name="connsiteY10" fmla="*/ 1191762 h 1191762"/>
                <a:gd name="connsiteX11" fmla="*/ 0 w 1333619"/>
                <a:gd name="connsiteY11" fmla="*/ 595881 h 1191762"/>
                <a:gd name="connsiteX12" fmla="*/ 530806 w 1333619"/>
                <a:gd name="connsiteY12" fmla="*/ 0 h 119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619" h="1191762">
                  <a:moveTo>
                    <a:pt x="530806" y="0"/>
                  </a:moveTo>
                  <a:cubicBezTo>
                    <a:pt x="567451" y="0"/>
                    <a:pt x="603228" y="4169"/>
                    <a:pt x="637782" y="12106"/>
                  </a:cubicBezTo>
                  <a:lnTo>
                    <a:pt x="666810" y="22222"/>
                  </a:lnTo>
                  <a:lnTo>
                    <a:pt x="695837" y="12106"/>
                  </a:lnTo>
                  <a:cubicBezTo>
                    <a:pt x="730392" y="4169"/>
                    <a:pt x="766169" y="0"/>
                    <a:pt x="802813" y="0"/>
                  </a:cubicBezTo>
                  <a:cubicBezTo>
                    <a:pt x="1095969" y="0"/>
                    <a:pt x="1333619" y="266785"/>
                    <a:pt x="1333619" y="595881"/>
                  </a:cubicBezTo>
                  <a:cubicBezTo>
                    <a:pt x="1333619" y="924977"/>
                    <a:pt x="1095969" y="1191762"/>
                    <a:pt x="802813" y="1191762"/>
                  </a:cubicBezTo>
                  <a:cubicBezTo>
                    <a:pt x="766169" y="1191762"/>
                    <a:pt x="730392" y="1187594"/>
                    <a:pt x="695837" y="1179656"/>
                  </a:cubicBezTo>
                  <a:lnTo>
                    <a:pt x="666810" y="1169541"/>
                  </a:lnTo>
                  <a:lnTo>
                    <a:pt x="637782" y="1179656"/>
                  </a:lnTo>
                  <a:cubicBezTo>
                    <a:pt x="603228" y="1187594"/>
                    <a:pt x="567451" y="1191762"/>
                    <a:pt x="530806" y="1191762"/>
                  </a:cubicBezTo>
                  <a:cubicBezTo>
                    <a:pt x="237650" y="1191762"/>
                    <a:pt x="0" y="924977"/>
                    <a:pt x="0" y="595881"/>
                  </a:cubicBezTo>
                  <a:cubicBezTo>
                    <a:pt x="0" y="266785"/>
                    <a:pt x="237650" y="0"/>
                    <a:pt x="53080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EA635D0E-F1E9-43B7-AB5F-78CA1DF7D135}"/>
                </a:ext>
              </a:extLst>
            </p:cNvPr>
            <p:cNvGrpSpPr/>
            <p:nvPr/>
          </p:nvGrpSpPr>
          <p:grpSpPr>
            <a:xfrm>
              <a:off x="2814280" y="4349380"/>
              <a:ext cx="1404920" cy="2097757"/>
              <a:chOff x="619691" y="5840594"/>
              <a:chExt cx="1404920" cy="2097757"/>
            </a:xfrm>
          </p:grpSpPr>
          <p:sp>
            <p:nvSpPr>
              <p:cNvPr id="418" name="片側の 2 つの角を丸めた四角形 68">
                <a:extLst>
                  <a:ext uri="{FF2B5EF4-FFF2-40B4-BE49-F238E27FC236}">
                    <a16:creationId xmlns:a16="http://schemas.microsoft.com/office/drawing/2014/main" id="{8C0FCBF1-0399-4ED5-8ED7-D78C4E5ECCF0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9" name="片側の 2 つの角を丸めた四角形 70">
                <a:extLst>
                  <a:ext uri="{FF2B5EF4-FFF2-40B4-BE49-F238E27FC236}">
                    <a16:creationId xmlns:a16="http://schemas.microsoft.com/office/drawing/2014/main" id="{EBB85BB5-9730-49E5-A591-F68F986278E4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prstGeom prst="round2SameRect">
                <a:avLst>
                  <a:gd name="adj1" fmla="val 16488"/>
                  <a:gd name="adj2" fmla="val 0"/>
                </a:avLst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0" name="円/楕円 840">
                <a:extLst>
                  <a:ext uri="{FF2B5EF4-FFF2-40B4-BE49-F238E27FC236}">
                    <a16:creationId xmlns:a16="http://schemas.microsoft.com/office/drawing/2014/main" id="{00985D1E-2A99-4628-8AF1-7CFBBF0269A3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円/楕円 840">
                <a:extLst>
                  <a:ext uri="{FF2B5EF4-FFF2-40B4-BE49-F238E27FC236}">
                    <a16:creationId xmlns:a16="http://schemas.microsoft.com/office/drawing/2014/main" id="{3B485299-9D15-43B5-8781-62D2F5624934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円/楕円 840">
                <a:extLst>
                  <a:ext uri="{FF2B5EF4-FFF2-40B4-BE49-F238E27FC236}">
                    <a16:creationId xmlns:a16="http://schemas.microsoft.com/office/drawing/2014/main" id="{35EF9E58-202A-4C64-A8A4-4358327B18A3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3" name="楕円 11">
                <a:extLst>
                  <a:ext uri="{FF2B5EF4-FFF2-40B4-BE49-F238E27FC236}">
                    <a16:creationId xmlns:a16="http://schemas.microsoft.com/office/drawing/2014/main" id="{26FCFD96-B072-46DD-820C-1A14BE55A0D7}"/>
                  </a:ext>
                </a:extLst>
              </p:cNvPr>
              <p:cNvSpPr/>
              <p:nvPr/>
            </p:nvSpPr>
            <p:spPr bwMode="auto">
              <a:xfrm>
                <a:off x="1182759" y="6818253"/>
                <a:ext cx="286602" cy="10174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6" name="片側の 2 つの角を丸めた四角形 70">
              <a:extLst>
                <a:ext uri="{FF2B5EF4-FFF2-40B4-BE49-F238E27FC236}">
                  <a16:creationId xmlns:a16="http://schemas.microsoft.com/office/drawing/2014/main" id="{6BEC6B88-67C8-49E8-BDEB-7A661A9E3EFA}"/>
                </a:ext>
              </a:extLst>
            </p:cNvPr>
            <p:cNvSpPr/>
            <p:nvPr/>
          </p:nvSpPr>
          <p:spPr>
            <a:xfrm>
              <a:off x="3090639" y="5657268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7" name="二等辺三角形 426">
              <a:extLst>
                <a:ext uri="{FF2B5EF4-FFF2-40B4-BE49-F238E27FC236}">
                  <a16:creationId xmlns:a16="http://schemas.microsoft.com/office/drawing/2014/main" id="{84BEED48-CDA5-47D4-A11B-715F38C1B48F}"/>
                </a:ext>
              </a:extLst>
            </p:cNvPr>
            <p:cNvSpPr/>
            <p:nvPr/>
          </p:nvSpPr>
          <p:spPr bwMode="auto">
            <a:xfrm rot="10800000">
              <a:off x="3212729" y="5657268"/>
              <a:ext cx="608024" cy="630588"/>
            </a:xfrm>
            <a:prstGeom prst="triangle">
              <a:avLst/>
            </a:prstGeom>
            <a:solidFill>
              <a:srgbClr val="CC66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6287A8D3-D523-40E3-A2D5-C537FDC28BE6}"/>
                </a:ext>
              </a:extLst>
            </p:cNvPr>
            <p:cNvSpPr/>
            <p:nvPr/>
          </p:nvSpPr>
          <p:spPr bwMode="auto">
            <a:xfrm>
              <a:off x="3374520" y="5711012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月 428">
              <a:extLst>
                <a:ext uri="{FF2B5EF4-FFF2-40B4-BE49-F238E27FC236}">
                  <a16:creationId xmlns:a16="http://schemas.microsoft.com/office/drawing/2014/main" id="{763592B7-A61D-42F5-AD24-830C45D67DB6}"/>
                </a:ext>
              </a:extLst>
            </p:cNvPr>
            <p:cNvSpPr/>
            <p:nvPr/>
          </p:nvSpPr>
          <p:spPr bwMode="auto">
            <a:xfrm rot="5400000">
              <a:off x="3155575" y="4563745"/>
              <a:ext cx="120368" cy="292166"/>
            </a:xfrm>
            <a:prstGeom prst="moon">
              <a:avLst>
                <a:gd name="adj" fmla="val 72091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0" name="月 429">
              <a:extLst>
                <a:ext uri="{FF2B5EF4-FFF2-40B4-BE49-F238E27FC236}">
                  <a16:creationId xmlns:a16="http://schemas.microsoft.com/office/drawing/2014/main" id="{AAC96CC7-BB3C-414F-A5EA-9AD51E25EF34}"/>
                </a:ext>
              </a:extLst>
            </p:cNvPr>
            <p:cNvSpPr/>
            <p:nvPr/>
          </p:nvSpPr>
          <p:spPr bwMode="auto">
            <a:xfrm rot="5400000">
              <a:off x="3765302" y="4563747"/>
              <a:ext cx="120366" cy="292166"/>
            </a:xfrm>
            <a:prstGeom prst="moon">
              <a:avLst>
                <a:gd name="adj" fmla="val 72091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1" name="月 430">
              <a:extLst>
                <a:ext uri="{FF2B5EF4-FFF2-40B4-BE49-F238E27FC236}">
                  <a16:creationId xmlns:a16="http://schemas.microsoft.com/office/drawing/2014/main" id="{A170464F-8093-4891-9F76-3B05BE18EC0C}"/>
                </a:ext>
              </a:extLst>
            </p:cNvPr>
            <p:cNvSpPr/>
            <p:nvPr/>
          </p:nvSpPr>
          <p:spPr bwMode="auto">
            <a:xfrm rot="5400000">
              <a:off x="3459176" y="4994557"/>
              <a:ext cx="120368" cy="469603"/>
            </a:xfrm>
            <a:prstGeom prst="moon">
              <a:avLst>
                <a:gd name="adj" fmla="val 82642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155E8696-1643-4C83-B792-3EF3487866E7}"/>
                </a:ext>
              </a:extLst>
            </p:cNvPr>
            <p:cNvSpPr/>
            <p:nvPr/>
          </p:nvSpPr>
          <p:spPr bwMode="auto">
            <a:xfrm>
              <a:off x="3401831" y="4986363"/>
              <a:ext cx="236878" cy="239123"/>
            </a:xfrm>
            <a:custGeom>
              <a:avLst/>
              <a:gdLst>
                <a:gd name="connsiteX0" fmla="*/ 74388 w 236878"/>
                <a:gd name="connsiteY0" fmla="*/ 0 h 308180"/>
                <a:gd name="connsiteX1" fmla="*/ 162491 w 236878"/>
                <a:gd name="connsiteY1" fmla="*/ 0 h 308180"/>
                <a:gd name="connsiteX2" fmla="*/ 192645 w 236878"/>
                <a:gd name="connsiteY2" fmla="*/ 175879 h 308180"/>
                <a:gd name="connsiteX3" fmla="*/ 202188 w 236878"/>
                <a:gd name="connsiteY3" fmla="*/ 179372 h 308180"/>
                <a:gd name="connsiteX4" fmla="*/ 236878 w 236878"/>
                <a:gd name="connsiteY4" fmla="*/ 224835 h 308180"/>
                <a:gd name="connsiteX5" fmla="*/ 202188 w 236878"/>
                <a:gd name="connsiteY5" fmla="*/ 270298 h 308180"/>
                <a:gd name="connsiteX6" fmla="*/ 182518 w 236878"/>
                <a:gd name="connsiteY6" fmla="*/ 277497 h 308180"/>
                <a:gd name="connsiteX7" fmla="*/ 160944 w 236878"/>
                <a:gd name="connsiteY7" fmla="*/ 298013 h 308180"/>
                <a:gd name="connsiteX8" fmla="*/ 118439 w 236878"/>
                <a:gd name="connsiteY8" fmla="*/ 308180 h 308180"/>
                <a:gd name="connsiteX9" fmla="*/ 75935 w 236878"/>
                <a:gd name="connsiteY9" fmla="*/ 298013 h 308180"/>
                <a:gd name="connsiteX10" fmla="*/ 54360 w 236878"/>
                <a:gd name="connsiteY10" fmla="*/ 277497 h 308180"/>
                <a:gd name="connsiteX11" fmla="*/ 34690 w 236878"/>
                <a:gd name="connsiteY11" fmla="*/ 270298 h 308180"/>
                <a:gd name="connsiteX12" fmla="*/ 0 w 236878"/>
                <a:gd name="connsiteY12" fmla="*/ 224835 h 308180"/>
                <a:gd name="connsiteX13" fmla="*/ 34690 w 236878"/>
                <a:gd name="connsiteY13" fmla="*/ 179372 h 308180"/>
                <a:gd name="connsiteX14" fmla="*/ 44234 w 236878"/>
                <a:gd name="connsiteY14" fmla="*/ 175879 h 308180"/>
                <a:gd name="connsiteX0" fmla="*/ 162491 w 253931"/>
                <a:gd name="connsiteY0" fmla="*/ 0 h 308180"/>
                <a:gd name="connsiteX1" fmla="*/ 192645 w 253931"/>
                <a:gd name="connsiteY1" fmla="*/ 175879 h 308180"/>
                <a:gd name="connsiteX2" fmla="*/ 202188 w 253931"/>
                <a:gd name="connsiteY2" fmla="*/ 179372 h 308180"/>
                <a:gd name="connsiteX3" fmla="*/ 236878 w 253931"/>
                <a:gd name="connsiteY3" fmla="*/ 224835 h 308180"/>
                <a:gd name="connsiteX4" fmla="*/ 202188 w 253931"/>
                <a:gd name="connsiteY4" fmla="*/ 270298 h 308180"/>
                <a:gd name="connsiteX5" fmla="*/ 182518 w 253931"/>
                <a:gd name="connsiteY5" fmla="*/ 277497 h 308180"/>
                <a:gd name="connsiteX6" fmla="*/ 160944 w 253931"/>
                <a:gd name="connsiteY6" fmla="*/ 298013 h 308180"/>
                <a:gd name="connsiteX7" fmla="*/ 118439 w 253931"/>
                <a:gd name="connsiteY7" fmla="*/ 308180 h 308180"/>
                <a:gd name="connsiteX8" fmla="*/ 75935 w 253931"/>
                <a:gd name="connsiteY8" fmla="*/ 298013 h 308180"/>
                <a:gd name="connsiteX9" fmla="*/ 54360 w 253931"/>
                <a:gd name="connsiteY9" fmla="*/ 277497 h 308180"/>
                <a:gd name="connsiteX10" fmla="*/ 34690 w 253931"/>
                <a:gd name="connsiteY10" fmla="*/ 270298 h 308180"/>
                <a:gd name="connsiteX11" fmla="*/ 0 w 253931"/>
                <a:gd name="connsiteY11" fmla="*/ 224835 h 308180"/>
                <a:gd name="connsiteX12" fmla="*/ 34690 w 253931"/>
                <a:gd name="connsiteY12" fmla="*/ 179372 h 308180"/>
                <a:gd name="connsiteX13" fmla="*/ 44234 w 253931"/>
                <a:gd name="connsiteY13" fmla="*/ 175879 h 308180"/>
                <a:gd name="connsiteX14" fmla="*/ 74388 w 253931"/>
                <a:gd name="connsiteY14" fmla="*/ 0 h 308180"/>
                <a:gd name="connsiteX15" fmla="*/ 253931 w 253931"/>
                <a:gd name="connsiteY15" fmla="*/ 9144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74388 w 236878"/>
                <a:gd name="connsiteY14" fmla="*/ 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62482 w 236878"/>
                <a:gd name="connsiteY14" fmla="*/ 69057 h 308180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44234 w 236878"/>
                <a:gd name="connsiteY13" fmla="*/ 106822 h 239123"/>
                <a:gd name="connsiteX14" fmla="*/ 62482 w 236878"/>
                <a:gd name="connsiteY14" fmla="*/ 0 h 23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6878" h="239123">
                  <a:moveTo>
                    <a:pt x="174397" y="0"/>
                  </a:moveTo>
                  <a:lnTo>
                    <a:pt x="192645" y="106822"/>
                  </a:lnTo>
                  <a:lnTo>
                    <a:pt x="202188" y="110315"/>
                  </a:lnTo>
                  <a:cubicBezTo>
                    <a:pt x="223621" y="121950"/>
                    <a:pt x="236878" y="138024"/>
                    <a:pt x="236878" y="155778"/>
                  </a:cubicBezTo>
                  <a:cubicBezTo>
                    <a:pt x="236878" y="173533"/>
                    <a:pt x="223621" y="189606"/>
                    <a:pt x="202188" y="201241"/>
                  </a:cubicBezTo>
                  <a:lnTo>
                    <a:pt x="182518" y="208440"/>
                  </a:lnTo>
                  <a:lnTo>
                    <a:pt x="160944" y="228956"/>
                  </a:lnTo>
                  <a:cubicBezTo>
                    <a:pt x="148811" y="235375"/>
                    <a:pt x="134184" y="239123"/>
                    <a:pt x="118439" y="239123"/>
                  </a:cubicBezTo>
                  <a:cubicBezTo>
                    <a:pt x="102695" y="239123"/>
                    <a:pt x="88068" y="235375"/>
                    <a:pt x="75935" y="228956"/>
                  </a:cubicBezTo>
                  <a:lnTo>
                    <a:pt x="54360" y="208440"/>
                  </a:lnTo>
                  <a:lnTo>
                    <a:pt x="34690" y="201241"/>
                  </a:lnTo>
                  <a:cubicBezTo>
                    <a:pt x="13257" y="189606"/>
                    <a:pt x="0" y="173533"/>
                    <a:pt x="0" y="155778"/>
                  </a:cubicBezTo>
                  <a:cubicBezTo>
                    <a:pt x="0" y="138024"/>
                    <a:pt x="13257" y="121950"/>
                    <a:pt x="34690" y="110315"/>
                  </a:cubicBezTo>
                  <a:lnTo>
                    <a:pt x="44234" y="106822"/>
                  </a:lnTo>
                  <a:lnTo>
                    <a:pt x="62482" y="0"/>
                  </a:lnTo>
                </a:path>
              </a:pathLst>
            </a:custGeom>
            <a:solidFill>
              <a:srgbClr val="FF99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2" name="月 461">
              <a:extLst>
                <a:ext uri="{FF2B5EF4-FFF2-40B4-BE49-F238E27FC236}">
                  <a16:creationId xmlns:a16="http://schemas.microsoft.com/office/drawing/2014/main" id="{0FC87463-4BC9-4D17-B70E-E1FCFD64F3B9}"/>
                </a:ext>
              </a:extLst>
            </p:cNvPr>
            <p:cNvSpPr/>
            <p:nvPr/>
          </p:nvSpPr>
          <p:spPr bwMode="auto">
            <a:xfrm rot="5400000">
              <a:off x="3155575" y="4735195"/>
              <a:ext cx="120368" cy="292166"/>
            </a:xfrm>
            <a:prstGeom prst="moon">
              <a:avLst>
                <a:gd name="adj" fmla="val 72091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3" name="月 462">
              <a:extLst>
                <a:ext uri="{FF2B5EF4-FFF2-40B4-BE49-F238E27FC236}">
                  <a16:creationId xmlns:a16="http://schemas.microsoft.com/office/drawing/2014/main" id="{86B4994B-5600-418A-A447-6F46B0D7E160}"/>
                </a:ext>
              </a:extLst>
            </p:cNvPr>
            <p:cNvSpPr/>
            <p:nvPr/>
          </p:nvSpPr>
          <p:spPr bwMode="auto">
            <a:xfrm rot="5400000">
              <a:off x="3765302" y="4735197"/>
              <a:ext cx="120366" cy="292166"/>
            </a:xfrm>
            <a:prstGeom prst="moon">
              <a:avLst>
                <a:gd name="adj" fmla="val 72091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BA17BD47-B325-470A-BD3F-47BB89CBD5CB}"/>
                </a:ext>
              </a:extLst>
            </p:cNvPr>
            <p:cNvGrpSpPr/>
            <p:nvPr/>
          </p:nvGrpSpPr>
          <p:grpSpPr>
            <a:xfrm>
              <a:off x="1638162" y="4401768"/>
              <a:ext cx="1428234" cy="2215680"/>
              <a:chOff x="9773698" y="318290"/>
              <a:chExt cx="1428234" cy="2215680"/>
            </a:xfrm>
          </p:grpSpPr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B23C6E4B-CBE9-460D-9EE7-8BB150D9815E}"/>
                  </a:ext>
                </a:extLst>
              </p:cNvPr>
              <p:cNvGrpSpPr/>
              <p:nvPr/>
            </p:nvGrpSpPr>
            <p:grpSpPr>
              <a:xfrm rot="20829465">
                <a:off x="10400344" y="1190139"/>
                <a:ext cx="762419" cy="1343831"/>
                <a:chOff x="384430" y="1077195"/>
                <a:chExt cx="762419" cy="1343831"/>
              </a:xfrm>
            </p:grpSpPr>
            <p:sp>
              <p:nvSpPr>
                <p:cNvPr id="519" name="角丸四角形 4">
                  <a:extLst>
                    <a:ext uri="{FF2B5EF4-FFF2-40B4-BE49-F238E27FC236}">
                      <a16:creationId xmlns:a16="http://schemas.microsoft.com/office/drawing/2014/main" id="{1CBD4CB8-E597-4CC8-B41F-4279BE1F6BDD}"/>
                    </a:ext>
                  </a:extLst>
                </p:cNvPr>
                <p:cNvSpPr/>
                <p:nvPr/>
              </p:nvSpPr>
              <p:spPr>
                <a:xfrm rot="3504166">
                  <a:off x="344362" y="1117263"/>
                  <a:ext cx="63763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片側の 2 つの角を丸めた四角形 151">
                  <a:extLst>
                    <a:ext uri="{FF2B5EF4-FFF2-40B4-BE49-F238E27FC236}">
                      <a16:creationId xmlns:a16="http://schemas.microsoft.com/office/drawing/2014/main" id="{84136EC4-3F60-48E7-81D8-050531F4CAB2}"/>
                    </a:ext>
                  </a:extLst>
                </p:cNvPr>
                <p:cNvSpPr/>
                <p:nvPr/>
              </p:nvSpPr>
              <p:spPr>
                <a:xfrm rot="9943817">
                  <a:off x="805746" y="1532497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FDE63084-EA84-4C64-B5ED-42DD6372F81D}"/>
                  </a:ext>
                </a:extLst>
              </p:cNvPr>
              <p:cNvGrpSpPr/>
              <p:nvPr/>
            </p:nvGrpSpPr>
            <p:grpSpPr>
              <a:xfrm>
                <a:off x="9773698" y="1262848"/>
                <a:ext cx="1428234" cy="297679"/>
                <a:chOff x="3619699" y="1930786"/>
                <a:chExt cx="1428234" cy="297679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A4960C11-9C47-4979-BDDA-A35120597B00}"/>
                    </a:ext>
                  </a:extLst>
                </p:cNvPr>
                <p:cNvSpPr/>
                <p:nvPr/>
              </p:nvSpPr>
              <p:spPr bwMode="auto">
                <a:xfrm>
                  <a:off x="3619699" y="1930786"/>
                  <a:ext cx="1428234" cy="297679"/>
                </a:xfrm>
                <a:custGeom>
                  <a:avLst/>
                  <a:gdLst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32507 w 1428234"/>
                    <a:gd name="connsiteY6" fmla="*/ 148840 h 297679"/>
                    <a:gd name="connsiteX7" fmla="*/ 0 w 1428234"/>
                    <a:gd name="connsiteY7" fmla="*/ 121455 h 297679"/>
                    <a:gd name="connsiteX8" fmla="*/ 714117 w 1428234"/>
                    <a:gd name="connsiteY8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0 w 1428234"/>
                    <a:gd name="connsiteY6" fmla="*/ 121455 h 297679"/>
                    <a:gd name="connsiteX7" fmla="*/ 714117 w 1428234"/>
                    <a:gd name="connsiteY7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428234 w 1428234"/>
                    <a:gd name="connsiteY2" fmla="*/ 176224 h 297679"/>
                    <a:gd name="connsiteX3" fmla="*/ 714117 w 1428234"/>
                    <a:gd name="connsiteY3" fmla="*/ 297679 h 297679"/>
                    <a:gd name="connsiteX4" fmla="*/ 0 w 1428234"/>
                    <a:gd name="connsiteY4" fmla="*/ 176224 h 297679"/>
                    <a:gd name="connsiteX5" fmla="*/ 0 w 1428234"/>
                    <a:gd name="connsiteY5" fmla="*/ 121455 h 297679"/>
                    <a:gd name="connsiteX6" fmla="*/ 714117 w 1428234"/>
                    <a:gd name="connsiteY6" fmla="*/ 0 h 297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234" h="297679">
                      <a:moveTo>
                        <a:pt x="714117" y="0"/>
                      </a:moveTo>
                      <a:cubicBezTo>
                        <a:pt x="1108513" y="0"/>
                        <a:pt x="1428234" y="54377"/>
                        <a:pt x="1428234" y="121455"/>
                      </a:cubicBezTo>
                      <a:lnTo>
                        <a:pt x="1428234" y="176224"/>
                      </a:lnTo>
                      <a:cubicBezTo>
                        <a:pt x="1428234" y="243302"/>
                        <a:pt x="1108513" y="297679"/>
                        <a:pt x="714117" y="297679"/>
                      </a:cubicBezTo>
                      <a:cubicBezTo>
                        <a:pt x="319721" y="297679"/>
                        <a:pt x="0" y="243302"/>
                        <a:pt x="0" y="176224"/>
                      </a:cubicBezTo>
                      <a:lnTo>
                        <a:pt x="0" y="121455"/>
                      </a:lnTo>
                      <a:cubicBezTo>
                        <a:pt x="0" y="54377"/>
                        <a:pt x="319721" y="0"/>
                        <a:pt x="71411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8B544D14-F229-4137-9C18-54957DC39DAB}"/>
                    </a:ext>
                  </a:extLst>
                </p:cNvPr>
                <p:cNvSpPr/>
                <p:nvPr/>
              </p:nvSpPr>
              <p:spPr bwMode="auto">
                <a:xfrm>
                  <a:off x="3655103" y="1966912"/>
                  <a:ext cx="1357428" cy="19764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E9F171C4-EE97-4494-9588-115F527063D3}"/>
                  </a:ext>
                </a:extLst>
              </p:cNvPr>
              <p:cNvGrpSpPr/>
              <p:nvPr/>
            </p:nvGrpSpPr>
            <p:grpSpPr>
              <a:xfrm>
                <a:off x="10080597" y="998730"/>
                <a:ext cx="336430" cy="414949"/>
                <a:chOff x="2756100" y="158157"/>
                <a:chExt cx="1239641" cy="1528959"/>
              </a:xfrm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0726B53E-BE13-44AC-ABF0-745D0D8A1439}"/>
                    </a:ext>
                  </a:extLst>
                </p:cNvPr>
                <p:cNvSpPr/>
                <p:nvPr/>
              </p:nvSpPr>
              <p:spPr bwMode="auto">
                <a:xfrm>
                  <a:off x="2761719" y="285497"/>
                  <a:ext cx="1228402" cy="1401619"/>
                </a:xfrm>
                <a:custGeom>
                  <a:avLst/>
                  <a:gdLst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81321 w 405074"/>
                    <a:gd name="connsiteY7" fmla="*/ 431023 h 462194"/>
                    <a:gd name="connsiteX8" fmla="*/ 75870 w 405074"/>
                    <a:gd name="connsiteY8" fmla="*/ 431023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75870 w 405074"/>
                    <a:gd name="connsiteY7" fmla="*/ 431023 h 462194"/>
                    <a:gd name="connsiteX8" fmla="*/ 0 w 405074"/>
                    <a:gd name="connsiteY8" fmla="*/ 0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8581 w 405074"/>
                    <a:gd name="connsiteY3" fmla="*/ 433385 h 462194"/>
                    <a:gd name="connsiteX4" fmla="*/ 203919 w 405074"/>
                    <a:gd name="connsiteY4" fmla="*/ 462194 h 462194"/>
                    <a:gd name="connsiteX5" fmla="*/ 79257 w 405074"/>
                    <a:gd name="connsiteY5" fmla="*/ 433385 h 462194"/>
                    <a:gd name="connsiteX6" fmla="*/ 75870 w 405074"/>
                    <a:gd name="connsiteY6" fmla="*/ 431023 h 462194"/>
                    <a:gd name="connsiteX7" fmla="*/ 0 w 405074"/>
                    <a:gd name="connsiteY7" fmla="*/ 0 h 4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5074" h="462194">
                      <a:moveTo>
                        <a:pt x="0" y="0"/>
                      </a:moveTo>
                      <a:lnTo>
                        <a:pt x="405074" y="0"/>
                      </a:lnTo>
                      <a:lnTo>
                        <a:pt x="329204" y="431023"/>
                      </a:lnTo>
                      <a:lnTo>
                        <a:pt x="328581" y="433385"/>
                      </a:lnTo>
                      <a:cubicBezTo>
                        <a:pt x="328581" y="449296"/>
                        <a:pt x="272768" y="462194"/>
                        <a:pt x="203919" y="462194"/>
                      </a:cubicBezTo>
                      <a:cubicBezTo>
                        <a:pt x="135070" y="462194"/>
                        <a:pt x="79257" y="449296"/>
                        <a:pt x="79257" y="433385"/>
                      </a:cubicBezTo>
                      <a:lnTo>
                        <a:pt x="75870" y="4310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388810E4-34EB-434A-8CB7-873FDACBE184}"/>
                    </a:ext>
                  </a:extLst>
                </p:cNvPr>
                <p:cNvSpPr/>
                <p:nvPr/>
              </p:nvSpPr>
              <p:spPr bwMode="auto">
                <a:xfrm>
                  <a:off x="2756100" y="158157"/>
                  <a:ext cx="1239641" cy="230855"/>
                </a:xfrm>
                <a:prstGeom prst="ellipse">
                  <a:avLst/>
                </a:prstGeom>
                <a:solidFill>
                  <a:srgbClr val="CCEC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94AB1CE4-4397-41A7-8ABC-E1984767C986}"/>
                    </a:ext>
                  </a:extLst>
                </p:cNvPr>
                <p:cNvSpPr/>
                <p:nvPr/>
              </p:nvSpPr>
              <p:spPr bwMode="auto">
                <a:xfrm>
                  <a:off x="2849106" y="776180"/>
                  <a:ext cx="1053628" cy="905167"/>
                </a:xfrm>
                <a:custGeom>
                  <a:avLst/>
                  <a:gdLst>
                    <a:gd name="connsiteX0" fmla="*/ 0 w 1053628"/>
                    <a:gd name="connsiteY0" fmla="*/ 0 h 905167"/>
                    <a:gd name="connsiteX1" fmla="*/ 58139 w 1053628"/>
                    <a:gd name="connsiteY1" fmla="*/ 14850 h 905167"/>
                    <a:gd name="connsiteX2" fmla="*/ 526815 w 1053628"/>
                    <a:gd name="connsiteY2" fmla="*/ 54739 h 905167"/>
                    <a:gd name="connsiteX3" fmla="*/ 995492 w 1053628"/>
                    <a:gd name="connsiteY3" fmla="*/ 14850 h 905167"/>
                    <a:gd name="connsiteX4" fmla="*/ 1053628 w 1053628"/>
                    <a:gd name="connsiteY4" fmla="*/ 1 h 905167"/>
                    <a:gd name="connsiteX5" fmla="*/ 910937 w 1053628"/>
                    <a:gd name="connsiteY5" fmla="*/ 810640 h 905167"/>
                    <a:gd name="connsiteX6" fmla="*/ 909047 w 1053628"/>
                    <a:gd name="connsiteY6" fmla="*/ 817803 h 905167"/>
                    <a:gd name="connsiteX7" fmla="*/ 531005 w 1053628"/>
                    <a:gd name="connsiteY7" fmla="*/ 905167 h 905167"/>
                    <a:gd name="connsiteX8" fmla="*/ 152963 w 1053628"/>
                    <a:gd name="connsiteY8" fmla="*/ 817803 h 905167"/>
                    <a:gd name="connsiteX9" fmla="*/ 142692 w 1053628"/>
                    <a:gd name="connsiteY9" fmla="*/ 810640 h 90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3628" h="905167">
                      <a:moveTo>
                        <a:pt x="0" y="0"/>
                      </a:moveTo>
                      <a:lnTo>
                        <a:pt x="58139" y="14850"/>
                      </a:lnTo>
                      <a:cubicBezTo>
                        <a:pt x="171790" y="39283"/>
                        <a:pt x="339610" y="54739"/>
                        <a:pt x="526815" y="54739"/>
                      </a:cubicBezTo>
                      <a:cubicBezTo>
                        <a:pt x="714020" y="54739"/>
                        <a:pt x="881841" y="39283"/>
                        <a:pt x="995492" y="14850"/>
                      </a:cubicBezTo>
                      <a:lnTo>
                        <a:pt x="1053628" y="1"/>
                      </a:lnTo>
                      <a:lnTo>
                        <a:pt x="910937" y="810640"/>
                      </a:lnTo>
                      <a:lnTo>
                        <a:pt x="909047" y="817803"/>
                      </a:lnTo>
                      <a:cubicBezTo>
                        <a:pt x="909047" y="866054"/>
                        <a:pt x="739792" y="905167"/>
                        <a:pt x="531005" y="905167"/>
                      </a:cubicBezTo>
                      <a:cubicBezTo>
                        <a:pt x="322218" y="905167"/>
                        <a:pt x="152963" y="866054"/>
                        <a:pt x="152963" y="817803"/>
                      </a:cubicBezTo>
                      <a:lnTo>
                        <a:pt x="142692" y="81064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1983B691-EACA-4E07-BA0D-8FB2FEBB56C7}"/>
                    </a:ext>
                  </a:extLst>
                </p:cNvPr>
                <p:cNvSpPr/>
                <p:nvPr/>
              </p:nvSpPr>
              <p:spPr bwMode="auto">
                <a:xfrm>
                  <a:off x="2851354" y="681038"/>
                  <a:ext cx="1049134" cy="192608"/>
                </a:xfrm>
                <a:prstGeom prst="ellipse">
                  <a:avLst/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9FE8C51A-B0AA-496E-B926-B725E59A23F0}"/>
                  </a:ext>
                </a:extLst>
              </p:cNvPr>
              <p:cNvGrpSpPr/>
              <p:nvPr/>
            </p:nvGrpSpPr>
            <p:grpSpPr>
              <a:xfrm>
                <a:off x="10509873" y="318290"/>
                <a:ext cx="309713" cy="1093397"/>
                <a:chOff x="5110379" y="533304"/>
                <a:chExt cx="405074" cy="1430054"/>
              </a:xfrm>
              <a:solidFill>
                <a:srgbClr val="00B050"/>
              </a:solidFill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7CCCF5E0-9832-403E-B1A1-2E36AED60F0A}"/>
                    </a:ext>
                  </a:extLst>
                </p:cNvPr>
                <p:cNvSpPr/>
                <p:nvPr/>
              </p:nvSpPr>
              <p:spPr bwMode="auto">
                <a:xfrm>
                  <a:off x="5110379" y="582862"/>
                  <a:ext cx="405074" cy="1380496"/>
                </a:xfrm>
                <a:custGeom>
                  <a:avLst/>
                  <a:gdLst>
                    <a:gd name="connsiteX0" fmla="*/ 160244 w 405074"/>
                    <a:gd name="connsiteY0" fmla="*/ 0 h 1380496"/>
                    <a:gd name="connsiteX1" fmla="*/ 244830 w 405074"/>
                    <a:gd name="connsiteY1" fmla="*/ 0 h 1380496"/>
                    <a:gd name="connsiteX2" fmla="*/ 336702 w 405074"/>
                    <a:gd name="connsiteY2" fmla="*/ 324298 h 1380496"/>
                    <a:gd name="connsiteX3" fmla="*/ 345752 w 405074"/>
                    <a:gd name="connsiteY3" fmla="*/ 330400 h 1380496"/>
                    <a:gd name="connsiteX4" fmla="*/ 405074 w 405074"/>
                    <a:gd name="connsiteY4" fmla="*/ 473615 h 1380496"/>
                    <a:gd name="connsiteX5" fmla="*/ 405074 w 405074"/>
                    <a:gd name="connsiteY5" fmla="*/ 511956 h 1380496"/>
                    <a:gd name="connsiteX6" fmla="*/ 405074 w 405074"/>
                    <a:gd name="connsiteY6" fmla="*/ 1148661 h 1380496"/>
                    <a:gd name="connsiteX7" fmla="*/ 405074 w 405074"/>
                    <a:gd name="connsiteY7" fmla="*/ 1284408 h 1380496"/>
                    <a:gd name="connsiteX8" fmla="*/ 308986 w 405074"/>
                    <a:gd name="connsiteY8" fmla="*/ 1380496 h 1380496"/>
                    <a:gd name="connsiteX9" fmla="*/ 96088 w 405074"/>
                    <a:gd name="connsiteY9" fmla="*/ 1380496 h 1380496"/>
                    <a:gd name="connsiteX10" fmla="*/ 0 w 405074"/>
                    <a:gd name="connsiteY10" fmla="*/ 1284408 h 1380496"/>
                    <a:gd name="connsiteX11" fmla="*/ 0 w 405074"/>
                    <a:gd name="connsiteY11" fmla="*/ 1148661 h 1380496"/>
                    <a:gd name="connsiteX12" fmla="*/ 0 w 405074"/>
                    <a:gd name="connsiteY12" fmla="*/ 511956 h 1380496"/>
                    <a:gd name="connsiteX13" fmla="*/ 0 w 405074"/>
                    <a:gd name="connsiteY13" fmla="*/ 473615 h 1380496"/>
                    <a:gd name="connsiteX14" fmla="*/ 59322 w 405074"/>
                    <a:gd name="connsiteY14" fmla="*/ 330400 h 1380496"/>
                    <a:gd name="connsiteX15" fmla="*/ 68372 w 405074"/>
                    <a:gd name="connsiteY15" fmla="*/ 324298 h 138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5074" h="1380496">
                      <a:moveTo>
                        <a:pt x="160244" y="0"/>
                      </a:moveTo>
                      <a:lnTo>
                        <a:pt x="244830" y="0"/>
                      </a:lnTo>
                      <a:lnTo>
                        <a:pt x="336702" y="324298"/>
                      </a:lnTo>
                      <a:lnTo>
                        <a:pt x="345752" y="330400"/>
                      </a:lnTo>
                      <a:cubicBezTo>
                        <a:pt x="382405" y="367052"/>
                        <a:pt x="405074" y="417686"/>
                        <a:pt x="405074" y="473615"/>
                      </a:cubicBezTo>
                      <a:lnTo>
                        <a:pt x="405074" y="511956"/>
                      </a:lnTo>
                      <a:lnTo>
                        <a:pt x="405074" y="1148661"/>
                      </a:lnTo>
                      <a:lnTo>
                        <a:pt x="405074" y="1284408"/>
                      </a:lnTo>
                      <a:cubicBezTo>
                        <a:pt x="405074" y="1337476"/>
                        <a:pt x="362054" y="1380496"/>
                        <a:pt x="308986" y="1380496"/>
                      </a:cubicBezTo>
                      <a:lnTo>
                        <a:pt x="96088" y="1380496"/>
                      </a:lnTo>
                      <a:cubicBezTo>
                        <a:pt x="43020" y="1380496"/>
                        <a:pt x="0" y="1337476"/>
                        <a:pt x="0" y="1284408"/>
                      </a:cubicBezTo>
                      <a:lnTo>
                        <a:pt x="0" y="1148661"/>
                      </a:lnTo>
                      <a:lnTo>
                        <a:pt x="0" y="511956"/>
                      </a:lnTo>
                      <a:lnTo>
                        <a:pt x="0" y="473615"/>
                      </a:lnTo>
                      <a:cubicBezTo>
                        <a:pt x="0" y="417686"/>
                        <a:pt x="22670" y="367052"/>
                        <a:pt x="59322" y="330400"/>
                      </a:cubicBezTo>
                      <a:lnTo>
                        <a:pt x="68372" y="324298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9" name="四角形: 角を丸くする 508">
                  <a:extLst>
                    <a:ext uri="{FF2B5EF4-FFF2-40B4-BE49-F238E27FC236}">
                      <a16:creationId xmlns:a16="http://schemas.microsoft.com/office/drawing/2014/main" id="{EA0FC629-9C00-4CFA-A2E3-BEF73ACA5C36}"/>
                    </a:ext>
                  </a:extLst>
                </p:cNvPr>
                <p:cNvSpPr/>
                <p:nvPr/>
              </p:nvSpPr>
              <p:spPr bwMode="auto">
                <a:xfrm>
                  <a:off x="5110379" y="1292036"/>
                  <a:ext cx="405074" cy="467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38AF6904-3B85-4728-8C37-2E1747F048C8}"/>
                    </a:ext>
                  </a:extLst>
                </p:cNvPr>
                <p:cNvGrpSpPr/>
                <p:nvPr/>
              </p:nvGrpSpPr>
              <p:grpSpPr>
                <a:xfrm>
                  <a:off x="5237855" y="533304"/>
                  <a:ext cx="150120" cy="104185"/>
                  <a:chOff x="5237855" y="533304"/>
                  <a:chExt cx="150120" cy="104185"/>
                </a:xfrm>
                <a:grpFill/>
              </p:grpSpPr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E301DCB8-F5E5-4432-9ED0-A55E26800E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7855" y="534619"/>
                    <a:ext cx="150120" cy="102870"/>
                  </a:xfrm>
                  <a:custGeom>
                    <a:avLst/>
                    <a:gdLst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22436 w 153198"/>
                      <a:gd name="connsiteY12" fmla="*/ 39024 h 102870"/>
                      <a:gd name="connsiteX13" fmla="*/ 0 w 153198"/>
                      <a:gd name="connsiteY13" fmla="*/ 22860 h 102870"/>
                      <a:gd name="connsiteX14" fmla="*/ 76599 w 153198"/>
                      <a:gd name="connsiteY14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0 w 153198"/>
                      <a:gd name="connsiteY12" fmla="*/ 22860 h 102870"/>
                      <a:gd name="connsiteX13" fmla="*/ 76599 w 153198"/>
                      <a:gd name="connsiteY13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0 w 153198"/>
                      <a:gd name="connsiteY11" fmla="*/ 22860 h 102870"/>
                      <a:gd name="connsiteX12" fmla="*/ 76599 w 153198"/>
                      <a:gd name="connsiteY12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0 w 153198"/>
                      <a:gd name="connsiteY10" fmla="*/ 22860 h 102870"/>
                      <a:gd name="connsiteX11" fmla="*/ 76599 w 153198"/>
                      <a:gd name="connsiteY11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40338 w 162773"/>
                      <a:gd name="connsiteY5" fmla="*/ 63846 h 102870"/>
                      <a:gd name="connsiteX6" fmla="*/ 162773 w 162773"/>
                      <a:gd name="connsiteY6" fmla="*/ 80010 h 102870"/>
                      <a:gd name="connsiteX7" fmla="*/ 86174 w 162773"/>
                      <a:gd name="connsiteY7" fmla="*/ 102870 h 102870"/>
                      <a:gd name="connsiteX8" fmla="*/ 9575 w 162773"/>
                      <a:gd name="connsiteY8" fmla="*/ 80010 h 102870"/>
                      <a:gd name="connsiteX9" fmla="*/ 9575 w 162773"/>
                      <a:gd name="connsiteY9" fmla="*/ 22860 h 102870"/>
                      <a:gd name="connsiteX10" fmla="*/ 86174 w 162773"/>
                      <a:gd name="connsiteY10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62773 w 162773"/>
                      <a:gd name="connsiteY5" fmla="*/ 80010 h 102870"/>
                      <a:gd name="connsiteX6" fmla="*/ 86174 w 162773"/>
                      <a:gd name="connsiteY6" fmla="*/ 102870 h 102870"/>
                      <a:gd name="connsiteX7" fmla="*/ 9575 w 162773"/>
                      <a:gd name="connsiteY7" fmla="*/ 80010 h 102870"/>
                      <a:gd name="connsiteX8" fmla="*/ 9575 w 162773"/>
                      <a:gd name="connsiteY8" fmla="*/ 22860 h 102870"/>
                      <a:gd name="connsiteX9" fmla="*/ 86174 w 162773"/>
                      <a:gd name="connsiteY9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62773 w 162773"/>
                      <a:gd name="connsiteY4" fmla="*/ 80010 h 102870"/>
                      <a:gd name="connsiteX5" fmla="*/ 86174 w 162773"/>
                      <a:gd name="connsiteY5" fmla="*/ 102870 h 102870"/>
                      <a:gd name="connsiteX6" fmla="*/ 9575 w 162773"/>
                      <a:gd name="connsiteY6" fmla="*/ 80010 h 102870"/>
                      <a:gd name="connsiteX7" fmla="*/ 9575 w 162773"/>
                      <a:gd name="connsiteY7" fmla="*/ 22860 h 102870"/>
                      <a:gd name="connsiteX8" fmla="*/ 86174 w 162773"/>
                      <a:gd name="connsiteY8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62773 w 162773"/>
                      <a:gd name="connsiteY3" fmla="*/ 80010 h 102870"/>
                      <a:gd name="connsiteX4" fmla="*/ 86174 w 162773"/>
                      <a:gd name="connsiteY4" fmla="*/ 102870 h 102870"/>
                      <a:gd name="connsiteX5" fmla="*/ 9575 w 162773"/>
                      <a:gd name="connsiteY5" fmla="*/ 80010 h 102870"/>
                      <a:gd name="connsiteX6" fmla="*/ 9575 w 162773"/>
                      <a:gd name="connsiteY6" fmla="*/ 22860 h 102870"/>
                      <a:gd name="connsiteX7" fmla="*/ 86174 w 162773"/>
                      <a:gd name="connsiteY7" fmla="*/ 0 h 102870"/>
                      <a:gd name="connsiteX0" fmla="*/ 86174 w 172348"/>
                      <a:gd name="connsiteY0" fmla="*/ 0 h 102870"/>
                      <a:gd name="connsiteX1" fmla="*/ 162773 w 172348"/>
                      <a:gd name="connsiteY1" fmla="*/ 22860 h 102870"/>
                      <a:gd name="connsiteX2" fmla="*/ 162773 w 172348"/>
                      <a:gd name="connsiteY2" fmla="*/ 80010 h 102870"/>
                      <a:gd name="connsiteX3" fmla="*/ 86174 w 172348"/>
                      <a:gd name="connsiteY3" fmla="*/ 102870 h 102870"/>
                      <a:gd name="connsiteX4" fmla="*/ 9575 w 172348"/>
                      <a:gd name="connsiteY4" fmla="*/ 80010 h 102870"/>
                      <a:gd name="connsiteX5" fmla="*/ 9575 w 172348"/>
                      <a:gd name="connsiteY5" fmla="*/ 22860 h 102870"/>
                      <a:gd name="connsiteX6" fmla="*/ 86174 w 172348"/>
                      <a:gd name="connsiteY6" fmla="*/ 0 h 102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2348" h="102870">
                        <a:moveTo>
                          <a:pt x="86174" y="0"/>
                        </a:moveTo>
                        <a:cubicBezTo>
                          <a:pt x="128478" y="0"/>
                          <a:pt x="150007" y="9525"/>
                          <a:pt x="162773" y="22860"/>
                        </a:cubicBezTo>
                        <a:cubicBezTo>
                          <a:pt x="175540" y="36195"/>
                          <a:pt x="175540" y="66675"/>
                          <a:pt x="162773" y="80010"/>
                        </a:cubicBezTo>
                        <a:cubicBezTo>
                          <a:pt x="150007" y="93345"/>
                          <a:pt x="128478" y="102870"/>
                          <a:pt x="86174" y="102870"/>
                        </a:cubicBezTo>
                        <a:cubicBezTo>
                          <a:pt x="43870" y="102870"/>
                          <a:pt x="22342" y="93345"/>
                          <a:pt x="9575" y="80010"/>
                        </a:cubicBezTo>
                        <a:cubicBezTo>
                          <a:pt x="-3192" y="66675"/>
                          <a:pt x="-3192" y="36195"/>
                          <a:pt x="9575" y="22860"/>
                        </a:cubicBezTo>
                        <a:cubicBezTo>
                          <a:pt x="22342" y="9525"/>
                          <a:pt x="43870" y="0"/>
                          <a:pt x="86174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BE0C9653-B213-4AE9-98CA-F4B6A135AF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46196" y="533304"/>
                    <a:ext cx="133440" cy="4571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1DD4F36F-6F1A-4200-B9F5-DE20467298B0}"/>
              </a:ext>
            </a:extLst>
          </p:cNvPr>
          <p:cNvGrpSpPr/>
          <p:nvPr/>
        </p:nvGrpSpPr>
        <p:grpSpPr>
          <a:xfrm>
            <a:off x="7619528" y="4600990"/>
            <a:ext cx="1935371" cy="1800173"/>
            <a:chOff x="3933687" y="4185187"/>
            <a:chExt cx="2614930" cy="2432261"/>
          </a:xfrm>
        </p:grpSpPr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3BAF07A0-7033-4E90-845A-7AE52D7181F9}"/>
                </a:ext>
              </a:extLst>
            </p:cNvPr>
            <p:cNvSpPr/>
            <p:nvPr/>
          </p:nvSpPr>
          <p:spPr bwMode="auto">
            <a:xfrm>
              <a:off x="5221274" y="4185187"/>
              <a:ext cx="1249765" cy="1249765"/>
            </a:xfrm>
            <a:prstGeom prst="ellipse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35FC232B-C0D5-487F-9998-66ACB0980EA4}"/>
                </a:ext>
              </a:extLst>
            </p:cNvPr>
            <p:cNvGrpSpPr/>
            <p:nvPr/>
          </p:nvGrpSpPr>
          <p:grpSpPr>
            <a:xfrm>
              <a:off x="5143697" y="4359493"/>
              <a:ext cx="1404920" cy="2097757"/>
              <a:chOff x="619691" y="5840594"/>
              <a:chExt cx="1404920" cy="2097757"/>
            </a:xfrm>
          </p:grpSpPr>
          <p:sp>
            <p:nvSpPr>
              <p:cNvPr id="434" name="片側の 2 つの角を丸めた四角形 68">
                <a:extLst>
                  <a:ext uri="{FF2B5EF4-FFF2-40B4-BE49-F238E27FC236}">
                    <a16:creationId xmlns:a16="http://schemas.microsoft.com/office/drawing/2014/main" id="{8FE96F61-835C-48F9-9DEC-C5DB69AA6791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片側の 2 つの角を丸めた四角形 70">
                <a:extLst>
                  <a:ext uri="{FF2B5EF4-FFF2-40B4-BE49-F238E27FC236}">
                    <a16:creationId xmlns:a16="http://schemas.microsoft.com/office/drawing/2014/main" id="{CF1482D2-8FB8-428E-AFBF-45AAAEBAF8B2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prstGeom prst="round2SameRect">
                <a:avLst>
                  <a:gd name="adj1" fmla="val 16488"/>
                  <a:gd name="adj2" fmla="val 0"/>
                </a:avLst>
              </a:pr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円/楕円 840">
                <a:extLst>
                  <a:ext uri="{FF2B5EF4-FFF2-40B4-BE49-F238E27FC236}">
                    <a16:creationId xmlns:a16="http://schemas.microsoft.com/office/drawing/2014/main" id="{37CF1B05-E6E9-490E-A314-E39ED8F28A6C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円/楕円 840">
                <a:extLst>
                  <a:ext uri="{FF2B5EF4-FFF2-40B4-BE49-F238E27FC236}">
                    <a16:creationId xmlns:a16="http://schemas.microsoft.com/office/drawing/2014/main" id="{33CC6514-0E9D-4714-A9DF-64AA4C328B8F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円/楕円 840">
                <a:extLst>
                  <a:ext uri="{FF2B5EF4-FFF2-40B4-BE49-F238E27FC236}">
                    <a16:creationId xmlns:a16="http://schemas.microsoft.com/office/drawing/2014/main" id="{9FE927B6-845B-4671-8DCB-13007F7E297E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楕円 11">
                <a:extLst>
                  <a:ext uri="{FF2B5EF4-FFF2-40B4-BE49-F238E27FC236}">
                    <a16:creationId xmlns:a16="http://schemas.microsoft.com/office/drawing/2014/main" id="{ACE6D25E-2CB8-4497-8B2C-3687C91C7781}"/>
                  </a:ext>
                </a:extLst>
              </p:cNvPr>
              <p:cNvSpPr/>
              <p:nvPr/>
            </p:nvSpPr>
            <p:spPr bwMode="auto">
              <a:xfrm>
                <a:off x="1162676" y="6803431"/>
                <a:ext cx="326768" cy="815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0" name="片側の 2 つの角を丸めた四角形 70">
              <a:extLst>
                <a:ext uri="{FF2B5EF4-FFF2-40B4-BE49-F238E27FC236}">
                  <a16:creationId xmlns:a16="http://schemas.microsoft.com/office/drawing/2014/main" id="{72323700-B460-4496-ACFB-0CCA77167575}"/>
                </a:ext>
              </a:extLst>
            </p:cNvPr>
            <p:cNvSpPr/>
            <p:nvPr/>
          </p:nvSpPr>
          <p:spPr>
            <a:xfrm>
              <a:off x="5420056" y="5667381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1" name="二等辺三角形 440">
              <a:extLst>
                <a:ext uri="{FF2B5EF4-FFF2-40B4-BE49-F238E27FC236}">
                  <a16:creationId xmlns:a16="http://schemas.microsoft.com/office/drawing/2014/main" id="{A5FE053D-DCC5-43F4-91F5-B46BA9D4B3DB}"/>
                </a:ext>
              </a:extLst>
            </p:cNvPr>
            <p:cNvSpPr/>
            <p:nvPr/>
          </p:nvSpPr>
          <p:spPr bwMode="auto">
            <a:xfrm rot="10800000">
              <a:off x="5542146" y="5667381"/>
              <a:ext cx="608024" cy="630588"/>
            </a:xfrm>
            <a:prstGeom prst="triangle">
              <a:avLst/>
            </a:prstGeom>
            <a:solidFill>
              <a:srgbClr val="7030A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8868CFED-10E9-4C77-9728-D76E5CED3688}"/>
                </a:ext>
              </a:extLst>
            </p:cNvPr>
            <p:cNvSpPr/>
            <p:nvPr/>
          </p:nvSpPr>
          <p:spPr bwMode="auto">
            <a:xfrm>
              <a:off x="5703937" y="5721125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3" name="月 442">
              <a:extLst>
                <a:ext uri="{FF2B5EF4-FFF2-40B4-BE49-F238E27FC236}">
                  <a16:creationId xmlns:a16="http://schemas.microsoft.com/office/drawing/2014/main" id="{0E7FCBB6-E265-4461-9F95-1961633CBD43}"/>
                </a:ext>
              </a:extLst>
            </p:cNvPr>
            <p:cNvSpPr/>
            <p:nvPr/>
          </p:nvSpPr>
          <p:spPr bwMode="auto">
            <a:xfrm rot="5400000">
              <a:off x="5499136" y="4588002"/>
              <a:ext cx="92080" cy="292166"/>
            </a:xfrm>
            <a:prstGeom prst="moon">
              <a:avLst>
                <a:gd name="adj" fmla="val 72091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4" name="月 443">
              <a:extLst>
                <a:ext uri="{FF2B5EF4-FFF2-40B4-BE49-F238E27FC236}">
                  <a16:creationId xmlns:a16="http://schemas.microsoft.com/office/drawing/2014/main" id="{FD866416-03AE-4E5E-A39D-A00E13D5EDA9}"/>
                </a:ext>
              </a:extLst>
            </p:cNvPr>
            <p:cNvSpPr/>
            <p:nvPr/>
          </p:nvSpPr>
          <p:spPr bwMode="auto">
            <a:xfrm rot="5400000">
              <a:off x="6108863" y="4588004"/>
              <a:ext cx="92078" cy="292166"/>
            </a:xfrm>
            <a:prstGeom prst="moon">
              <a:avLst>
                <a:gd name="adj" fmla="val 72091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8AB37433-93E1-4A74-90AE-5CC272ED11B0}"/>
                </a:ext>
              </a:extLst>
            </p:cNvPr>
            <p:cNvSpPr/>
            <p:nvPr/>
          </p:nvSpPr>
          <p:spPr bwMode="auto">
            <a:xfrm>
              <a:off x="5753252" y="4908078"/>
              <a:ext cx="192134" cy="327521"/>
            </a:xfrm>
            <a:custGeom>
              <a:avLst/>
              <a:gdLst>
                <a:gd name="connsiteX0" fmla="*/ 74388 w 236878"/>
                <a:gd name="connsiteY0" fmla="*/ 0 h 308180"/>
                <a:gd name="connsiteX1" fmla="*/ 162491 w 236878"/>
                <a:gd name="connsiteY1" fmla="*/ 0 h 308180"/>
                <a:gd name="connsiteX2" fmla="*/ 192645 w 236878"/>
                <a:gd name="connsiteY2" fmla="*/ 175879 h 308180"/>
                <a:gd name="connsiteX3" fmla="*/ 202188 w 236878"/>
                <a:gd name="connsiteY3" fmla="*/ 179372 h 308180"/>
                <a:gd name="connsiteX4" fmla="*/ 236878 w 236878"/>
                <a:gd name="connsiteY4" fmla="*/ 224835 h 308180"/>
                <a:gd name="connsiteX5" fmla="*/ 202188 w 236878"/>
                <a:gd name="connsiteY5" fmla="*/ 270298 h 308180"/>
                <a:gd name="connsiteX6" fmla="*/ 182518 w 236878"/>
                <a:gd name="connsiteY6" fmla="*/ 277497 h 308180"/>
                <a:gd name="connsiteX7" fmla="*/ 160944 w 236878"/>
                <a:gd name="connsiteY7" fmla="*/ 298013 h 308180"/>
                <a:gd name="connsiteX8" fmla="*/ 118439 w 236878"/>
                <a:gd name="connsiteY8" fmla="*/ 308180 h 308180"/>
                <a:gd name="connsiteX9" fmla="*/ 75935 w 236878"/>
                <a:gd name="connsiteY9" fmla="*/ 298013 h 308180"/>
                <a:gd name="connsiteX10" fmla="*/ 54360 w 236878"/>
                <a:gd name="connsiteY10" fmla="*/ 277497 h 308180"/>
                <a:gd name="connsiteX11" fmla="*/ 34690 w 236878"/>
                <a:gd name="connsiteY11" fmla="*/ 270298 h 308180"/>
                <a:gd name="connsiteX12" fmla="*/ 0 w 236878"/>
                <a:gd name="connsiteY12" fmla="*/ 224835 h 308180"/>
                <a:gd name="connsiteX13" fmla="*/ 34690 w 236878"/>
                <a:gd name="connsiteY13" fmla="*/ 179372 h 308180"/>
                <a:gd name="connsiteX14" fmla="*/ 44234 w 236878"/>
                <a:gd name="connsiteY14" fmla="*/ 175879 h 308180"/>
                <a:gd name="connsiteX0" fmla="*/ 162491 w 253931"/>
                <a:gd name="connsiteY0" fmla="*/ 0 h 308180"/>
                <a:gd name="connsiteX1" fmla="*/ 192645 w 253931"/>
                <a:gd name="connsiteY1" fmla="*/ 175879 h 308180"/>
                <a:gd name="connsiteX2" fmla="*/ 202188 w 253931"/>
                <a:gd name="connsiteY2" fmla="*/ 179372 h 308180"/>
                <a:gd name="connsiteX3" fmla="*/ 236878 w 253931"/>
                <a:gd name="connsiteY3" fmla="*/ 224835 h 308180"/>
                <a:gd name="connsiteX4" fmla="*/ 202188 w 253931"/>
                <a:gd name="connsiteY4" fmla="*/ 270298 h 308180"/>
                <a:gd name="connsiteX5" fmla="*/ 182518 w 253931"/>
                <a:gd name="connsiteY5" fmla="*/ 277497 h 308180"/>
                <a:gd name="connsiteX6" fmla="*/ 160944 w 253931"/>
                <a:gd name="connsiteY6" fmla="*/ 298013 h 308180"/>
                <a:gd name="connsiteX7" fmla="*/ 118439 w 253931"/>
                <a:gd name="connsiteY7" fmla="*/ 308180 h 308180"/>
                <a:gd name="connsiteX8" fmla="*/ 75935 w 253931"/>
                <a:gd name="connsiteY8" fmla="*/ 298013 h 308180"/>
                <a:gd name="connsiteX9" fmla="*/ 54360 w 253931"/>
                <a:gd name="connsiteY9" fmla="*/ 277497 h 308180"/>
                <a:gd name="connsiteX10" fmla="*/ 34690 w 253931"/>
                <a:gd name="connsiteY10" fmla="*/ 270298 h 308180"/>
                <a:gd name="connsiteX11" fmla="*/ 0 w 253931"/>
                <a:gd name="connsiteY11" fmla="*/ 224835 h 308180"/>
                <a:gd name="connsiteX12" fmla="*/ 34690 w 253931"/>
                <a:gd name="connsiteY12" fmla="*/ 179372 h 308180"/>
                <a:gd name="connsiteX13" fmla="*/ 44234 w 253931"/>
                <a:gd name="connsiteY13" fmla="*/ 175879 h 308180"/>
                <a:gd name="connsiteX14" fmla="*/ 74388 w 253931"/>
                <a:gd name="connsiteY14" fmla="*/ 0 h 308180"/>
                <a:gd name="connsiteX15" fmla="*/ 253931 w 253931"/>
                <a:gd name="connsiteY15" fmla="*/ 9144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74388 w 236878"/>
                <a:gd name="connsiteY14" fmla="*/ 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62482 w 236878"/>
                <a:gd name="connsiteY14" fmla="*/ 69057 h 308180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44234 w 236878"/>
                <a:gd name="connsiteY13" fmla="*/ 106822 h 239123"/>
                <a:gd name="connsiteX14" fmla="*/ 62482 w 236878"/>
                <a:gd name="connsiteY14" fmla="*/ 0 h 239123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62482 w 236878"/>
                <a:gd name="connsiteY13" fmla="*/ 0 h 239123"/>
                <a:gd name="connsiteX0" fmla="*/ 175133 w 237614"/>
                <a:gd name="connsiteY0" fmla="*/ 0 h 239123"/>
                <a:gd name="connsiteX1" fmla="*/ 193381 w 237614"/>
                <a:gd name="connsiteY1" fmla="*/ 106822 h 239123"/>
                <a:gd name="connsiteX2" fmla="*/ 202924 w 237614"/>
                <a:gd name="connsiteY2" fmla="*/ 110315 h 239123"/>
                <a:gd name="connsiteX3" fmla="*/ 237614 w 237614"/>
                <a:gd name="connsiteY3" fmla="*/ 155778 h 239123"/>
                <a:gd name="connsiteX4" fmla="*/ 202924 w 237614"/>
                <a:gd name="connsiteY4" fmla="*/ 201241 h 239123"/>
                <a:gd name="connsiteX5" fmla="*/ 183254 w 237614"/>
                <a:gd name="connsiteY5" fmla="*/ 208440 h 239123"/>
                <a:gd name="connsiteX6" fmla="*/ 161680 w 237614"/>
                <a:gd name="connsiteY6" fmla="*/ 228956 h 239123"/>
                <a:gd name="connsiteX7" fmla="*/ 119175 w 237614"/>
                <a:gd name="connsiteY7" fmla="*/ 239123 h 239123"/>
                <a:gd name="connsiteX8" fmla="*/ 76671 w 237614"/>
                <a:gd name="connsiteY8" fmla="*/ 228956 h 239123"/>
                <a:gd name="connsiteX9" fmla="*/ 55096 w 237614"/>
                <a:gd name="connsiteY9" fmla="*/ 208440 h 239123"/>
                <a:gd name="connsiteX10" fmla="*/ 35426 w 237614"/>
                <a:gd name="connsiteY10" fmla="*/ 201241 h 239123"/>
                <a:gd name="connsiteX11" fmla="*/ 736 w 237614"/>
                <a:gd name="connsiteY11" fmla="*/ 155778 h 239123"/>
                <a:gd name="connsiteX12" fmla="*/ 63218 w 237614"/>
                <a:gd name="connsiteY12" fmla="*/ 0 h 239123"/>
                <a:gd name="connsiteX0" fmla="*/ 175133 w 237614"/>
                <a:gd name="connsiteY0" fmla="*/ 0 h 239123"/>
                <a:gd name="connsiteX1" fmla="*/ 193381 w 237614"/>
                <a:gd name="connsiteY1" fmla="*/ 106822 h 239123"/>
                <a:gd name="connsiteX2" fmla="*/ 237614 w 237614"/>
                <a:gd name="connsiteY2" fmla="*/ 155778 h 239123"/>
                <a:gd name="connsiteX3" fmla="*/ 202924 w 237614"/>
                <a:gd name="connsiteY3" fmla="*/ 201241 h 239123"/>
                <a:gd name="connsiteX4" fmla="*/ 183254 w 237614"/>
                <a:gd name="connsiteY4" fmla="*/ 208440 h 239123"/>
                <a:gd name="connsiteX5" fmla="*/ 161680 w 237614"/>
                <a:gd name="connsiteY5" fmla="*/ 228956 h 239123"/>
                <a:gd name="connsiteX6" fmla="*/ 119175 w 237614"/>
                <a:gd name="connsiteY6" fmla="*/ 239123 h 239123"/>
                <a:gd name="connsiteX7" fmla="*/ 76671 w 237614"/>
                <a:gd name="connsiteY7" fmla="*/ 228956 h 239123"/>
                <a:gd name="connsiteX8" fmla="*/ 55096 w 237614"/>
                <a:gd name="connsiteY8" fmla="*/ 208440 h 239123"/>
                <a:gd name="connsiteX9" fmla="*/ 35426 w 237614"/>
                <a:gd name="connsiteY9" fmla="*/ 201241 h 239123"/>
                <a:gd name="connsiteX10" fmla="*/ 736 w 237614"/>
                <a:gd name="connsiteY10" fmla="*/ 155778 h 239123"/>
                <a:gd name="connsiteX11" fmla="*/ 63218 w 237614"/>
                <a:gd name="connsiteY11" fmla="*/ 0 h 239123"/>
                <a:gd name="connsiteX0" fmla="*/ 175133 w 237614"/>
                <a:gd name="connsiteY0" fmla="*/ 0 h 239123"/>
                <a:gd name="connsiteX1" fmla="*/ 237614 w 237614"/>
                <a:gd name="connsiteY1" fmla="*/ 155778 h 239123"/>
                <a:gd name="connsiteX2" fmla="*/ 202924 w 237614"/>
                <a:gd name="connsiteY2" fmla="*/ 201241 h 239123"/>
                <a:gd name="connsiteX3" fmla="*/ 183254 w 237614"/>
                <a:gd name="connsiteY3" fmla="*/ 208440 h 239123"/>
                <a:gd name="connsiteX4" fmla="*/ 161680 w 237614"/>
                <a:gd name="connsiteY4" fmla="*/ 228956 h 239123"/>
                <a:gd name="connsiteX5" fmla="*/ 119175 w 237614"/>
                <a:gd name="connsiteY5" fmla="*/ 239123 h 239123"/>
                <a:gd name="connsiteX6" fmla="*/ 76671 w 237614"/>
                <a:gd name="connsiteY6" fmla="*/ 228956 h 239123"/>
                <a:gd name="connsiteX7" fmla="*/ 55096 w 237614"/>
                <a:gd name="connsiteY7" fmla="*/ 208440 h 239123"/>
                <a:gd name="connsiteX8" fmla="*/ 35426 w 237614"/>
                <a:gd name="connsiteY8" fmla="*/ 201241 h 239123"/>
                <a:gd name="connsiteX9" fmla="*/ 736 w 237614"/>
                <a:gd name="connsiteY9" fmla="*/ 155778 h 239123"/>
                <a:gd name="connsiteX10" fmla="*/ 63218 w 237614"/>
                <a:gd name="connsiteY10" fmla="*/ 0 h 23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614" h="239123">
                  <a:moveTo>
                    <a:pt x="175133" y="0"/>
                  </a:moveTo>
                  <a:lnTo>
                    <a:pt x="237614" y="155778"/>
                  </a:lnTo>
                  <a:cubicBezTo>
                    <a:pt x="237614" y="173533"/>
                    <a:pt x="224357" y="189606"/>
                    <a:pt x="202924" y="201241"/>
                  </a:cubicBezTo>
                  <a:lnTo>
                    <a:pt x="183254" y="208440"/>
                  </a:lnTo>
                  <a:lnTo>
                    <a:pt x="161680" y="228956"/>
                  </a:lnTo>
                  <a:cubicBezTo>
                    <a:pt x="149547" y="235375"/>
                    <a:pt x="134920" y="239123"/>
                    <a:pt x="119175" y="239123"/>
                  </a:cubicBezTo>
                  <a:cubicBezTo>
                    <a:pt x="103431" y="239123"/>
                    <a:pt x="88804" y="235375"/>
                    <a:pt x="76671" y="228956"/>
                  </a:cubicBezTo>
                  <a:lnTo>
                    <a:pt x="55096" y="208440"/>
                  </a:lnTo>
                  <a:lnTo>
                    <a:pt x="35426" y="201241"/>
                  </a:lnTo>
                  <a:cubicBezTo>
                    <a:pt x="13993" y="189606"/>
                    <a:pt x="-3896" y="189318"/>
                    <a:pt x="736" y="155778"/>
                  </a:cubicBezTo>
                  <a:cubicBezTo>
                    <a:pt x="5368" y="122238"/>
                    <a:pt x="50201" y="32454"/>
                    <a:pt x="63218" y="0"/>
                  </a:cubicBezTo>
                </a:path>
              </a:pathLst>
            </a:custGeom>
            <a:solidFill>
              <a:srgbClr val="FF9966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75F84BD3-2D09-409D-A5E1-3BB5F172F3B5}"/>
                </a:ext>
              </a:extLst>
            </p:cNvPr>
            <p:cNvGrpSpPr/>
            <p:nvPr/>
          </p:nvGrpSpPr>
          <p:grpSpPr>
            <a:xfrm>
              <a:off x="5514133" y="4280715"/>
              <a:ext cx="672466" cy="314041"/>
              <a:chOff x="7617372" y="2621617"/>
              <a:chExt cx="672466" cy="314041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7937BA45-6384-4313-99B8-B04395BB2091}"/>
                  </a:ext>
                </a:extLst>
              </p:cNvPr>
              <p:cNvSpPr/>
              <p:nvPr/>
            </p:nvSpPr>
            <p:spPr bwMode="auto">
              <a:xfrm rot="1800000">
                <a:off x="7617372" y="2656337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294A3875-E646-4019-92EA-66E03CA3CC7F}"/>
                  </a:ext>
                </a:extLst>
              </p:cNvPr>
              <p:cNvSpPr/>
              <p:nvPr/>
            </p:nvSpPr>
            <p:spPr bwMode="auto">
              <a:xfrm rot="1800000">
                <a:off x="7731451" y="2621618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A7737791-9EC0-4165-8822-DA67B60E97DA}"/>
                  </a:ext>
                </a:extLst>
              </p:cNvPr>
              <p:cNvGrpSpPr/>
              <p:nvPr/>
            </p:nvGrpSpPr>
            <p:grpSpPr>
              <a:xfrm flipH="1">
                <a:off x="8024310" y="2621617"/>
                <a:ext cx="265528" cy="314040"/>
                <a:chOff x="7800729" y="2621617"/>
                <a:chExt cx="265528" cy="314040"/>
              </a:xfrm>
            </p:grpSpPr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5D357D9B-FFE0-48D0-933F-042C74122CAF}"/>
                    </a:ext>
                  </a:extLst>
                </p:cNvPr>
                <p:cNvSpPr/>
                <p:nvPr/>
              </p:nvSpPr>
              <p:spPr bwMode="auto">
                <a:xfrm rot="1800000">
                  <a:off x="7800729" y="2656336"/>
                  <a:ext cx="151449" cy="276828"/>
                </a:xfrm>
                <a:custGeom>
                  <a:avLst/>
                  <a:gdLst>
                    <a:gd name="connsiteX0" fmla="*/ 11376 w 151449"/>
                    <a:gd name="connsiteY0" fmla="*/ 61850 h 314040"/>
                    <a:gd name="connsiteX1" fmla="*/ 100982 w 151449"/>
                    <a:gd name="connsiteY1" fmla="*/ 23576 h 314040"/>
                    <a:gd name="connsiteX2" fmla="*/ 132415 w 151449"/>
                    <a:gd name="connsiteY2" fmla="*/ 0 h 314040"/>
                    <a:gd name="connsiteX3" fmla="*/ 119748 w 151449"/>
                    <a:gd name="connsiteY3" fmla="*/ 35649 h 314040"/>
                    <a:gd name="connsiteX4" fmla="*/ 151449 w 151449"/>
                    <a:gd name="connsiteY4" fmla="*/ 314040 h 314040"/>
                    <a:gd name="connsiteX5" fmla="*/ 0 w 151449"/>
                    <a:gd name="connsiteY5" fmla="*/ 130236 h 314040"/>
                    <a:gd name="connsiteX0" fmla="*/ 100982 w 192422"/>
                    <a:gd name="connsiteY0" fmla="*/ 23576 h 314040"/>
                    <a:gd name="connsiteX1" fmla="*/ 132415 w 192422"/>
                    <a:gd name="connsiteY1" fmla="*/ 0 h 314040"/>
                    <a:gd name="connsiteX2" fmla="*/ 119748 w 192422"/>
                    <a:gd name="connsiteY2" fmla="*/ 35649 h 314040"/>
                    <a:gd name="connsiteX3" fmla="*/ 151449 w 192422"/>
                    <a:gd name="connsiteY3" fmla="*/ 314040 h 314040"/>
                    <a:gd name="connsiteX4" fmla="*/ 0 w 192422"/>
                    <a:gd name="connsiteY4" fmla="*/ 130236 h 314040"/>
                    <a:gd name="connsiteX5" fmla="*/ 11376 w 192422"/>
                    <a:gd name="connsiteY5" fmla="*/ 61850 h 314040"/>
                    <a:gd name="connsiteX6" fmla="*/ 192422 w 192422"/>
                    <a:gd name="connsiteY6" fmla="*/ 115016 h 314040"/>
                    <a:gd name="connsiteX0" fmla="*/ 100982 w 151449"/>
                    <a:gd name="connsiteY0" fmla="*/ 23576 h 314040"/>
                    <a:gd name="connsiteX1" fmla="*/ 132415 w 151449"/>
                    <a:gd name="connsiteY1" fmla="*/ 0 h 314040"/>
                    <a:gd name="connsiteX2" fmla="*/ 119748 w 151449"/>
                    <a:gd name="connsiteY2" fmla="*/ 35649 h 314040"/>
                    <a:gd name="connsiteX3" fmla="*/ 151449 w 151449"/>
                    <a:gd name="connsiteY3" fmla="*/ 314040 h 314040"/>
                    <a:gd name="connsiteX4" fmla="*/ 0 w 151449"/>
                    <a:gd name="connsiteY4" fmla="*/ 130236 h 314040"/>
                    <a:gd name="connsiteX5" fmla="*/ 11376 w 151449"/>
                    <a:gd name="connsiteY5" fmla="*/ 61850 h 314040"/>
                    <a:gd name="connsiteX0" fmla="*/ 132415 w 151449"/>
                    <a:gd name="connsiteY0" fmla="*/ 0 h 314040"/>
                    <a:gd name="connsiteX1" fmla="*/ 119748 w 151449"/>
                    <a:gd name="connsiteY1" fmla="*/ 35649 h 314040"/>
                    <a:gd name="connsiteX2" fmla="*/ 151449 w 151449"/>
                    <a:gd name="connsiteY2" fmla="*/ 314040 h 314040"/>
                    <a:gd name="connsiteX3" fmla="*/ 0 w 151449"/>
                    <a:gd name="connsiteY3" fmla="*/ 130236 h 314040"/>
                    <a:gd name="connsiteX4" fmla="*/ 11376 w 151449"/>
                    <a:gd name="connsiteY4" fmla="*/ 61850 h 31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49" h="314040">
                      <a:moveTo>
                        <a:pt x="132415" y="0"/>
                      </a:moveTo>
                      <a:lnTo>
                        <a:pt x="119748" y="35649"/>
                      </a:lnTo>
                      <a:cubicBezTo>
                        <a:pt x="98614" y="128446"/>
                        <a:pt x="109181" y="229296"/>
                        <a:pt x="151449" y="314040"/>
                      </a:cubicBezTo>
                      <a:cubicBezTo>
                        <a:pt x="67806" y="314040"/>
                        <a:pt x="0" y="231748"/>
                        <a:pt x="0" y="130236"/>
                      </a:cubicBezTo>
                      <a:lnTo>
                        <a:pt x="11376" y="61850"/>
                      </a:lnTo>
                    </a:path>
                  </a:pathLst>
                </a:cu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3A42DFA5-69C2-42AD-9AD2-585053570B6E}"/>
                    </a:ext>
                  </a:extLst>
                </p:cNvPr>
                <p:cNvSpPr/>
                <p:nvPr/>
              </p:nvSpPr>
              <p:spPr bwMode="auto">
                <a:xfrm rot="1800000">
                  <a:off x="7914808" y="2621617"/>
                  <a:ext cx="151449" cy="314040"/>
                </a:xfrm>
                <a:custGeom>
                  <a:avLst/>
                  <a:gdLst>
                    <a:gd name="connsiteX0" fmla="*/ 11376 w 151449"/>
                    <a:gd name="connsiteY0" fmla="*/ 61850 h 314040"/>
                    <a:gd name="connsiteX1" fmla="*/ 100982 w 151449"/>
                    <a:gd name="connsiteY1" fmla="*/ 23576 h 314040"/>
                    <a:gd name="connsiteX2" fmla="*/ 132415 w 151449"/>
                    <a:gd name="connsiteY2" fmla="*/ 0 h 314040"/>
                    <a:gd name="connsiteX3" fmla="*/ 119748 w 151449"/>
                    <a:gd name="connsiteY3" fmla="*/ 35649 h 314040"/>
                    <a:gd name="connsiteX4" fmla="*/ 151449 w 151449"/>
                    <a:gd name="connsiteY4" fmla="*/ 314040 h 314040"/>
                    <a:gd name="connsiteX5" fmla="*/ 0 w 151449"/>
                    <a:gd name="connsiteY5" fmla="*/ 130236 h 314040"/>
                    <a:gd name="connsiteX0" fmla="*/ 100982 w 192422"/>
                    <a:gd name="connsiteY0" fmla="*/ 23576 h 314040"/>
                    <a:gd name="connsiteX1" fmla="*/ 132415 w 192422"/>
                    <a:gd name="connsiteY1" fmla="*/ 0 h 314040"/>
                    <a:gd name="connsiteX2" fmla="*/ 119748 w 192422"/>
                    <a:gd name="connsiteY2" fmla="*/ 35649 h 314040"/>
                    <a:gd name="connsiteX3" fmla="*/ 151449 w 192422"/>
                    <a:gd name="connsiteY3" fmla="*/ 314040 h 314040"/>
                    <a:gd name="connsiteX4" fmla="*/ 0 w 192422"/>
                    <a:gd name="connsiteY4" fmla="*/ 130236 h 314040"/>
                    <a:gd name="connsiteX5" fmla="*/ 11376 w 192422"/>
                    <a:gd name="connsiteY5" fmla="*/ 61850 h 314040"/>
                    <a:gd name="connsiteX6" fmla="*/ 192422 w 192422"/>
                    <a:gd name="connsiteY6" fmla="*/ 115016 h 314040"/>
                    <a:gd name="connsiteX0" fmla="*/ 100982 w 151449"/>
                    <a:gd name="connsiteY0" fmla="*/ 23576 h 314040"/>
                    <a:gd name="connsiteX1" fmla="*/ 132415 w 151449"/>
                    <a:gd name="connsiteY1" fmla="*/ 0 h 314040"/>
                    <a:gd name="connsiteX2" fmla="*/ 119748 w 151449"/>
                    <a:gd name="connsiteY2" fmla="*/ 35649 h 314040"/>
                    <a:gd name="connsiteX3" fmla="*/ 151449 w 151449"/>
                    <a:gd name="connsiteY3" fmla="*/ 314040 h 314040"/>
                    <a:gd name="connsiteX4" fmla="*/ 0 w 151449"/>
                    <a:gd name="connsiteY4" fmla="*/ 130236 h 314040"/>
                    <a:gd name="connsiteX5" fmla="*/ 11376 w 151449"/>
                    <a:gd name="connsiteY5" fmla="*/ 61850 h 314040"/>
                    <a:gd name="connsiteX0" fmla="*/ 132415 w 151449"/>
                    <a:gd name="connsiteY0" fmla="*/ 0 h 314040"/>
                    <a:gd name="connsiteX1" fmla="*/ 119748 w 151449"/>
                    <a:gd name="connsiteY1" fmla="*/ 35649 h 314040"/>
                    <a:gd name="connsiteX2" fmla="*/ 151449 w 151449"/>
                    <a:gd name="connsiteY2" fmla="*/ 314040 h 314040"/>
                    <a:gd name="connsiteX3" fmla="*/ 0 w 151449"/>
                    <a:gd name="connsiteY3" fmla="*/ 130236 h 314040"/>
                    <a:gd name="connsiteX4" fmla="*/ 11376 w 151449"/>
                    <a:gd name="connsiteY4" fmla="*/ 61850 h 31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49" h="314040">
                      <a:moveTo>
                        <a:pt x="132415" y="0"/>
                      </a:moveTo>
                      <a:lnTo>
                        <a:pt x="119748" y="35649"/>
                      </a:lnTo>
                      <a:cubicBezTo>
                        <a:pt x="98614" y="128446"/>
                        <a:pt x="109181" y="229296"/>
                        <a:pt x="151449" y="314040"/>
                      </a:cubicBezTo>
                      <a:cubicBezTo>
                        <a:pt x="67806" y="314040"/>
                        <a:pt x="0" y="231748"/>
                        <a:pt x="0" y="130236"/>
                      </a:cubicBezTo>
                      <a:lnTo>
                        <a:pt x="11376" y="61850"/>
                      </a:lnTo>
                    </a:path>
                  </a:pathLst>
                </a:cu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5DC89062-959A-4814-A43B-9F25D60D9283}"/>
                </a:ext>
              </a:extLst>
            </p:cNvPr>
            <p:cNvGrpSpPr/>
            <p:nvPr/>
          </p:nvGrpSpPr>
          <p:grpSpPr>
            <a:xfrm>
              <a:off x="5133995" y="4234193"/>
              <a:ext cx="356739" cy="391908"/>
              <a:chOff x="7237234" y="2575095"/>
              <a:chExt cx="356739" cy="391908"/>
            </a:xfrm>
          </p:grpSpPr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67C42242-42AD-498C-A9E8-FF23007A9E18}"/>
                  </a:ext>
                </a:extLst>
              </p:cNvPr>
              <p:cNvSpPr/>
              <p:nvPr/>
            </p:nvSpPr>
            <p:spPr bwMode="auto">
              <a:xfrm rot="7329767">
                <a:off x="7382226" y="2550588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F7044254-8BF3-481D-B814-49563951D61E}"/>
                  </a:ext>
                </a:extLst>
              </p:cNvPr>
              <p:cNvSpPr/>
              <p:nvPr/>
            </p:nvSpPr>
            <p:spPr bwMode="auto">
              <a:xfrm rot="6865665">
                <a:off x="7290034" y="2654054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5A53E5E7-F9AD-483D-8A85-08AC081DA758}"/>
                  </a:ext>
                </a:extLst>
              </p:cNvPr>
              <p:cNvSpPr/>
              <p:nvPr/>
            </p:nvSpPr>
            <p:spPr bwMode="auto">
              <a:xfrm rot="6211759">
                <a:off x="7257632" y="2790761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4" name="月 463">
              <a:extLst>
                <a:ext uri="{FF2B5EF4-FFF2-40B4-BE49-F238E27FC236}">
                  <a16:creationId xmlns:a16="http://schemas.microsoft.com/office/drawing/2014/main" id="{7A0A7D0E-3367-431F-BD76-C7A8B19C06BB}"/>
                </a:ext>
              </a:extLst>
            </p:cNvPr>
            <p:cNvSpPr/>
            <p:nvPr/>
          </p:nvSpPr>
          <p:spPr bwMode="auto">
            <a:xfrm rot="5400000">
              <a:off x="5499136" y="4778502"/>
              <a:ext cx="92080" cy="292166"/>
            </a:xfrm>
            <a:prstGeom prst="moon">
              <a:avLst>
                <a:gd name="adj" fmla="val 72091"/>
              </a:avLst>
            </a:prstGeom>
            <a:solidFill>
              <a:srgbClr val="0070C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5" name="月 464">
              <a:extLst>
                <a:ext uri="{FF2B5EF4-FFF2-40B4-BE49-F238E27FC236}">
                  <a16:creationId xmlns:a16="http://schemas.microsoft.com/office/drawing/2014/main" id="{76DCC722-6217-4D39-B2E1-A7FD330507E7}"/>
                </a:ext>
              </a:extLst>
            </p:cNvPr>
            <p:cNvSpPr/>
            <p:nvPr/>
          </p:nvSpPr>
          <p:spPr bwMode="auto">
            <a:xfrm rot="5400000">
              <a:off x="6108863" y="4778504"/>
              <a:ext cx="92078" cy="292166"/>
            </a:xfrm>
            <a:prstGeom prst="moon">
              <a:avLst>
                <a:gd name="adj" fmla="val 72091"/>
              </a:avLst>
            </a:prstGeom>
            <a:solidFill>
              <a:srgbClr val="0070C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9A5C204B-A977-4A5B-9485-9DC0D97CC60C}"/>
                </a:ext>
              </a:extLst>
            </p:cNvPr>
            <p:cNvGrpSpPr/>
            <p:nvPr/>
          </p:nvGrpSpPr>
          <p:grpSpPr>
            <a:xfrm>
              <a:off x="3933687" y="4401768"/>
              <a:ext cx="1428234" cy="2215680"/>
              <a:chOff x="9773698" y="318290"/>
              <a:chExt cx="1428234" cy="2215680"/>
            </a:xfrm>
          </p:grpSpPr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036BD3FF-3D4C-4777-B1B6-5CF749A54E45}"/>
                  </a:ext>
                </a:extLst>
              </p:cNvPr>
              <p:cNvGrpSpPr/>
              <p:nvPr/>
            </p:nvGrpSpPr>
            <p:grpSpPr>
              <a:xfrm rot="20829465">
                <a:off x="10400344" y="1190139"/>
                <a:ext cx="762419" cy="1343831"/>
                <a:chOff x="384430" y="1077195"/>
                <a:chExt cx="762419" cy="1343831"/>
              </a:xfrm>
            </p:grpSpPr>
            <p:sp>
              <p:nvSpPr>
                <p:cNvPr id="537" name="角丸四角形 4">
                  <a:extLst>
                    <a:ext uri="{FF2B5EF4-FFF2-40B4-BE49-F238E27FC236}">
                      <a16:creationId xmlns:a16="http://schemas.microsoft.com/office/drawing/2014/main" id="{41815AD0-F6E0-417A-BC04-F681940F41A3}"/>
                    </a:ext>
                  </a:extLst>
                </p:cNvPr>
                <p:cNvSpPr/>
                <p:nvPr/>
              </p:nvSpPr>
              <p:spPr>
                <a:xfrm rot="3504166">
                  <a:off x="344362" y="1117263"/>
                  <a:ext cx="63763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片側の 2 つの角を丸めた四角形 151">
                  <a:extLst>
                    <a:ext uri="{FF2B5EF4-FFF2-40B4-BE49-F238E27FC236}">
                      <a16:creationId xmlns:a16="http://schemas.microsoft.com/office/drawing/2014/main" id="{2AC2010E-CF3E-49AE-8A98-6DFF6DE3F599}"/>
                    </a:ext>
                  </a:extLst>
                </p:cNvPr>
                <p:cNvSpPr/>
                <p:nvPr/>
              </p:nvSpPr>
              <p:spPr>
                <a:xfrm rot="9943817">
                  <a:off x="805746" y="1532497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E16BD693-2223-40D0-B264-EF128BA5DABA}"/>
                  </a:ext>
                </a:extLst>
              </p:cNvPr>
              <p:cNvGrpSpPr/>
              <p:nvPr/>
            </p:nvGrpSpPr>
            <p:grpSpPr>
              <a:xfrm>
                <a:off x="9773698" y="1262848"/>
                <a:ext cx="1428234" cy="297679"/>
                <a:chOff x="3619699" y="1930786"/>
                <a:chExt cx="1428234" cy="297679"/>
              </a:xfrm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41A8A9A2-A001-4F6F-9324-9AE99D06F7C3}"/>
                    </a:ext>
                  </a:extLst>
                </p:cNvPr>
                <p:cNvSpPr/>
                <p:nvPr/>
              </p:nvSpPr>
              <p:spPr bwMode="auto">
                <a:xfrm>
                  <a:off x="3619699" y="1930786"/>
                  <a:ext cx="1428234" cy="297679"/>
                </a:xfrm>
                <a:custGeom>
                  <a:avLst/>
                  <a:gdLst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32507 w 1428234"/>
                    <a:gd name="connsiteY6" fmla="*/ 148840 h 297679"/>
                    <a:gd name="connsiteX7" fmla="*/ 0 w 1428234"/>
                    <a:gd name="connsiteY7" fmla="*/ 121455 h 297679"/>
                    <a:gd name="connsiteX8" fmla="*/ 714117 w 1428234"/>
                    <a:gd name="connsiteY8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0 w 1428234"/>
                    <a:gd name="connsiteY6" fmla="*/ 121455 h 297679"/>
                    <a:gd name="connsiteX7" fmla="*/ 714117 w 1428234"/>
                    <a:gd name="connsiteY7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428234 w 1428234"/>
                    <a:gd name="connsiteY2" fmla="*/ 176224 h 297679"/>
                    <a:gd name="connsiteX3" fmla="*/ 714117 w 1428234"/>
                    <a:gd name="connsiteY3" fmla="*/ 297679 h 297679"/>
                    <a:gd name="connsiteX4" fmla="*/ 0 w 1428234"/>
                    <a:gd name="connsiteY4" fmla="*/ 176224 h 297679"/>
                    <a:gd name="connsiteX5" fmla="*/ 0 w 1428234"/>
                    <a:gd name="connsiteY5" fmla="*/ 121455 h 297679"/>
                    <a:gd name="connsiteX6" fmla="*/ 714117 w 1428234"/>
                    <a:gd name="connsiteY6" fmla="*/ 0 h 297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234" h="297679">
                      <a:moveTo>
                        <a:pt x="714117" y="0"/>
                      </a:moveTo>
                      <a:cubicBezTo>
                        <a:pt x="1108513" y="0"/>
                        <a:pt x="1428234" y="54377"/>
                        <a:pt x="1428234" y="121455"/>
                      </a:cubicBezTo>
                      <a:lnTo>
                        <a:pt x="1428234" y="176224"/>
                      </a:lnTo>
                      <a:cubicBezTo>
                        <a:pt x="1428234" y="243302"/>
                        <a:pt x="1108513" y="297679"/>
                        <a:pt x="714117" y="297679"/>
                      </a:cubicBezTo>
                      <a:cubicBezTo>
                        <a:pt x="319721" y="297679"/>
                        <a:pt x="0" y="243302"/>
                        <a:pt x="0" y="176224"/>
                      </a:cubicBezTo>
                      <a:lnTo>
                        <a:pt x="0" y="121455"/>
                      </a:lnTo>
                      <a:cubicBezTo>
                        <a:pt x="0" y="54377"/>
                        <a:pt x="319721" y="0"/>
                        <a:pt x="71411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7FBB4F61-AE76-4D6E-9DDE-E60FA3F14397}"/>
                    </a:ext>
                  </a:extLst>
                </p:cNvPr>
                <p:cNvSpPr/>
                <p:nvPr/>
              </p:nvSpPr>
              <p:spPr bwMode="auto">
                <a:xfrm>
                  <a:off x="3655103" y="1966912"/>
                  <a:ext cx="1357428" cy="19764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E8F7BFB2-82E8-4D59-B3B3-98494F36826D}"/>
                  </a:ext>
                </a:extLst>
              </p:cNvPr>
              <p:cNvGrpSpPr/>
              <p:nvPr/>
            </p:nvGrpSpPr>
            <p:grpSpPr>
              <a:xfrm>
                <a:off x="10080597" y="998730"/>
                <a:ext cx="336430" cy="414949"/>
                <a:chOff x="2756100" y="158157"/>
                <a:chExt cx="1239641" cy="1528959"/>
              </a:xfrm>
            </p:grpSpPr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D5AA2850-636A-489D-B495-5BDF46F7AC5A}"/>
                    </a:ext>
                  </a:extLst>
                </p:cNvPr>
                <p:cNvSpPr/>
                <p:nvPr/>
              </p:nvSpPr>
              <p:spPr bwMode="auto">
                <a:xfrm>
                  <a:off x="2761719" y="285497"/>
                  <a:ext cx="1228402" cy="1401619"/>
                </a:xfrm>
                <a:custGeom>
                  <a:avLst/>
                  <a:gdLst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81321 w 405074"/>
                    <a:gd name="connsiteY7" fmla="*/ 431023 h 462194"/>
                    <a:gd name="connsiteX8" fmla="*/ 75870 w 405074"/>
                    <a:gd name="connsiteY8" fmla="*/ 431023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75870 w 405074"/>
                    <a:gd name="connsiteY7" fmla="*/ 431023 h 462194"/>
                    <a:gd name="connsiteX8" fmla="*/ 0 w 405074"/>
                    <a:gd name="connsiteY8" fmla="*/ 0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8581 w 405074"/>
                    <a:gd name="connsiteY3" fmla="*/ 433385 h 462194"/>
                    <a:gd name="connsiteX4" fmla="*/ 203919 w 405074"/>
                    <a:gd name="connsiteY4" fmla="*/ 462194 h 462194"/>
                    <a:gd name="connsiteX5" fmla="*/ 79257 w 405074"/>
                    <a:gd name="connsiteY5" fmla="*/ 433385 h 462194"/>
                    <a:gd name="connsiteX6" fmla="*/ 75870 w 405074"/>
                    <a:gd name="connsiteY6" fmla="*/ 431023 h 462194"/>
                    <a:gd name="connsiteX7" fmla="*/ 0 w 405074"/>
                    <a:gd name="connsiteY7" fmla="*/ 0 h 4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5074" h="462194">
                      <a:moveTo>
                        <a:pt x="0" y="0"/>
                      </a:moveTo>
                      <a:lnTo>
                        <a:pt x="405074" y="0"/>
                      </a:lnTo>
                      <a:lnTo>
                        <a:pt x="329204" y="431023"/>
                      </a:lnTo>
                      <a:lnTo>
                        <a:pt x="328581" y="433385"/>
                      </a:lnTo>
                      <a:cubicBezTo>
                        <a:pt x="328581" y="449296"/>
                        <a:pt x="272768" y="462194"/>
                        <a:pt x="203919" y="462194"/>
                      </a:cubicBezTo>
                      <a:cubicBezTo>
                        <a:pt x="135070" y="462194"/>
                        <a:pt x="79257" y="449296"/>
                        <a:pt x="79257" y="433385"/>
                      </a:cubicBezTo>
                      <a:lnTo>
                        <a:pt x="75870" y="4310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51514322-62F2-4907-8789-D41C88469745}"/>
                    </a:ext>
                  </a:extLst>
                </p:cNvPr>
                <p:cNvSpPr/>
                <p:nvPr/>
              </p:nvSpPr>
              <p:spPr bwMode="auto">
                <a:xfrm>
                  <a:off x="2756100" y="158157"/>
                  <a:ext cx="1239641" cy="230855"/>
                </a:xfrm>
                <a:prstGeom prst="ellipse">
                  <a:avLst/>
                </a:prstGeom>
                <a:solidFill>
                  <a:srgbClr val="CCEC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2DC9F008-3589-4BFF-ADF8-298770B6AFB7}"/>
                    </a:ext>
                  </a:extLst>
                </p:cNvPr>
                <p:cNvSpPr/>
                <p:nvPr/>
              </p:nvSpPr>
              <p:spPr bwMode="auto">
                <a:xfrm>
                  <a:off x="2849106" y="776180"/>
                  <a:ext cx="1053628" cy="905167"/>
                </a:xfrm>
                <a:custGeom>
                  <a:avLst/>
                  <a:gdLst>
                    <a:gd name="connsiteX0" fmla="*/ 0 w 1053628"/>
                    <a:gd name="connsiteY0" fmla="*/ 0 h 905167"/>
                    <a:gd name="connsiteX1" fmla="*/ 58139 w 1053628"/>
                    <a:gd name="connsiteY1" fmla="*/ 14850 h 905167"/>
                    <a:gd name="connsiteX2" fmla="*/ 526815 w 1053628"/>
                    <a:gd name="connsiteY2" fmla="*/ 54739 h 905167"/>
                    <a:gd name="connsiteX3" fmla="*/ 995492 w 1053628"/>
                    <a:gd name="connsiteY3" fmla="*/ 14850 h 905167"/>
                    <a:gd name="connsiteX4" fmla="*/ 1053628 w 1053628"/>
                    <a:gd name="connsiteY4" fmla="*/ 1 h 905167"/>
                    <a:gd name="connsiteX5" fmla="*/ 910937 w 1053628"/>
                    <a:gd name="connsiteY5" fmla="*/ 810640 h 905167"/>
                    <a:gd name="connsiteX6" fmla="*/ 909047 w 1053628"/>
                    <a:gd name="connsiteY6" fmla="*/ 817803 h 905167"/>
                    <a:gd name="connsiteX7" fmla="*/ 531005 w 1053628"/>
                    <a:gd name="connsiteY7" fmla="*/ 905167 h 905167"/>
                    <a:gd name="connsiteX8" fmla="*/ 152963 w 1053628"/>
                    <a:gd name="connsiteY8" fmla="*/ 817803 h 905167"/>
                    <a:gd name="connsiteX9" fmla="*/ 142692 w 1053628"/>
                    <a:gd name="connsiteY9" fmla="*/ 810640 h 90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3628" h="905167">
                      <a:moveTo>
                        <a:pt x="0" y="0"/>
                      </a:moveTo>
                      <a:lnTo>
                        <a:pt x="58139" y="14850"/>
                      </a:lnTo>
                      <a:cubicBezTo>
                        <a:pt x="171790" y="39283"/>
                        <a:pt x="339610" y="54739"/>
                        <a:pt x="526815" y="54739"/>
                      </a:cubicBezTo>
                      <a:cubicBezTo>
                        <a:pt x="714020" y="54739"/>
                        <a:pt x="881841" y="39283"/>
                        <a:pt x="995492" y="14850"/>
                      </a:cubicBezTo>
                      <a:lnTo>
                        <a:pt x="1053628" y="1"/>
                      </a:lnTo>
                      <a:lnTo>
                        <a:pt x="910937" y="810640"/>
                      </a:lnTo>
                      <a:lnTo>
                        <a:pt x="909047" y="817803"/>
                      </a:lnTo>
                      <a:cubicBezTo>
                        <a:pt x="909047" y="866054"/>
                        <a:pt x="739792" y="905167"/>
                        <a:pt x="531005" y="905167"/>
                      </a:cubicBezTo>
                      <a:cubicBezTo>
                        <a:pt x="322218" y="905167"/>
                        <a:pt x="152963" y="866054"/>
                        <a:pt x="152963" y="817803"/>
                      </a:cubicBezTo>
                      <a:lnTo>
                        <a:pt x="142692" y="81064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9650EA38-0F4E-4A9F-93A5-E2D0544AD77E}"/>
                    </a:ext>
                  </a:extLst>
                </p:cNvPr>
                <p:cNvSpPr/>
                <p:nvPr/>
              </p:nvSpPr>
              <p:spPr bwMode="auto">
                <a:xfrm>
                  <a:off x="2851354" y="681038"/>
                  <a:ext cx="1049134" cy="192608"/>
                </a:xfrm>
                <a:prstGeom prst="ellipse">
                  <a:avLst/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83EC8B19-6FEF-402B-A41D-7EC7616B21AD}"/>
                  </a:ext>
                </a:extLst>
              </p:cNvPr>
              <p:cNvGrpSpPr/>
              <p:nvPr/>
            </p:nvGrpSpPr>
            <p:grpSpPr>
              <a:xfrm>
                <a:off x="10509873" y="318290"/>
                <a:ext cx="309713" cy="1093397"/>
                <a:chOff x="5110379" y="533304"/>
                <a:chExt cx="405074" cy="1430054"/>
              </a:xfrm>
              <a:solidFill>
                <a:srgbClr val="00B050"/>
              </a:solidFill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AA68250C-6771-44F5-8A1C-080FC767FB75}"/>
                    </a:ext>
                  </a:extLst>
                </p:cNvPr>
                <p:cNvSpPr/>
                <p:nvPr/>
              </p:nvSpPr>
              <p:spPr bwMode="auto">
                <a:xfrm>
                  <a:off x="5110379" y="582862"/>
                  <a:ext cx="405074" cy="1380496"/>
                </a:xfrm>
                <a:custGeom>
                  <a:avLst/>
                  <a:gdLst>
                    <a:gd name="connsiteX0" fmla="*/ 160244 w 405074"/>
                    <a:gd name="connsiteY0" fmla="*/ 0 h 1380496"/>
                    <a:gd name="connsiteX1" fmla="*/ 244830 w 405074"/>
                    <a:gd name="connsiteY1" fmla="*/ 0 h 1380496"/>
                    <a:gd name="connsiteX2" fmla="*/ 336702 w 405074"/>
                    <a:gd name="connsiteY2" fmla="*/ 324298 h 1380496"/>
                    <a:gd name="connsiteX3" fmla="*/ 345752 w 405074"/>
                    <a:gd name="connsiteY3" fmla="*/ 330400 h 1380496"/>
                    <a:gd name="connsiteX4" fmla="*/ 405074 w 405074"/>
                    <a:gd name="connsiteY4" fmla="*/ 473615 h 1380496"/>
                    <a:gd name="connsiteX5" fmla="*/ 405074 w 405074"/>
                    <a:gd name="connsiteY5" fmla="*/ 511956 h 1380496"/>
                    <a:gd name="connsiteX6" fmla="*/ 405074 w 405074"/>
                    <a:gd name="connsiteY6" fmla="*/ 1148661 h 1380496"/>
                    <a:gd name="connsiteX7" fmla="*/ 405074 w 405074"/>
                    <a:gd name="connsiteY7" fmla="*/ 1284408 h 1380496"/>
                    <a:gd name="connsiteX8" fmla="*/ 308986 w 405074"/>
                    <a:gd name="connsiteY8" fmla="*/ 1380496 h 1380496"/>
                    <a:gd name="connsiteX9" fmla="*/ 96088 w 405074"/>
                    <a:gd name="connsiteY9" fmla="*/ 1380496 h 1380496"/>
                    <a:gd name="connsiteX10" fmla="*/ 0 w 405074"/>
                    <a:gd name="connsiteY10" fmla="*/ 1284408 h 1380496"/>
                    <a:gd name="connsiteX11" fmla="*/ 0 w 405074"/>
                    <a:gd name="connsiteY11" fmla="*/ 1148661 h 1380496"/>
                    <a:gd name="connsiteX12" fmla="*/ 0 w 405074"/>
                    <a:gd name="connsiteY12" fmla="*/ 511956 h 1380496"/>
                    <a:gd name="connsiteX13" fmla="*/ 0 w 405074"/>
                    <a:gd name="connsiteY13" fmla="*/ 473615 h 1380496"/>
                    <a:gd name="connsiteX14" fmla="*/ 59322 w 405074"/>
                    <a:gd name="connsiteY14" fmla="*/ 330400 h 1380496"/>
                    <a:gd name="connsiteX15" fmla="*/ 68372 w 405074"/>
                    <a:gd name="connsiteY15" fmla="*/ 324298 h 138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5074" h="1380496">
                      <a:moveTo>
                        <a:pt x="160244" y="0"/>
                      </a:moveTo>
                      <a:lnTo>
                        <a:pt x="244830" y="0"/>
                      </a:lnTo>
                      <a:lnTo>
                        <a:pt x="336702" y="324298"/>
                      </a:lnTo>
                      <a:lnTo>
                        <a:pt x="345752" y="330400"/>
                      </a:lnTo>
                      <a:cubicBezTo>
                        <a:pt x="382405" y="367052"/>
                        <a:pt x="405074" y="417686"/>
                        <a:pt x="405074" y="473615"/>
                      </a:cubicBezTo>
                      <a:lnTo>
                        <a:pt x="405074" y="511956"/>
                      </a:lnTo>
                      <a:lnTo>
                        <a:pt x="405074" y="1148661"/>
                      </a:lnTo>
                      <a:lnTo>
                        <a:pt x="405074" y="1284408"/>
                      </a:lnTo>
                      <a:cubicBezTo>
                        <a:pt x="405074" y="1337476"/>
                        <a:pt x="362054" y="1380496"/>
                        <a:pt x="308986" y="1380496"/>
                      </a:cubicBezTo>
                      <a:lnTo>
                        <a:pt x="96088" y="1380496"/>
                      </a:lnTo>
                      <a:cubicBezTo>
                        <a:pt x="43020" y="1380496"/>
                        <a:pt x="0" y="1337476"/>
                        <a:pt x="0" y="1284408"/>
                      </a:cubicBezTo>
                      <a:lnTo>
                        <a:pt x="0" y="1148661"/>
                      </a:lnTo>
                      <a:lnTo>
                        <a:pt x="0" y="511956"/>
                      </a:lnTo>
                      <a:lnTo>
                        <a:pt x="0" y="473615"/>
                      </a:lnTo>
                      <a:cubicBezTo>
                        <a:pt x="0" y="417686"/>
                        <a:pt x="22670" y="367052"/>
                        <a:pt x="59322" y="330400"/>
                      </a:cubicBezTo>
                      <a:lnTo>
                        <a:pt x="68372" y="324298"/>
                      </a:lnTo>
                      <a:close/>
                    </a:path>
                  </a:pathLst>
                </a:cu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四角形: 角を丸くする 526">
                  <a:extLst>
                    <a:ext uri="{FF2B5EF4-FFF2-40B4-BE49-F238E27FC236}">
                      <a16:creationId xmlns:a16="http://schemas.microsoft.com/office/drawing/2014/main" id="{03E355FB-41BD-44B6-B86C-0128C4470DA2}"/>
                    </a:ext>
                  </a:extLst>
                </p:cNvPr>
                <p:cNvSpPr/>
                <p:nvPr/>
              </p:nvSpPr>
              <p:spPr bwMode="auto">
                <a:xfrm>
                  <a:off x="5110379" y="1292036"/>
                  <a:ext cx="405074" cy="467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00404CA8-4F53-486B-8175-6C18D0ABD9D6}"/>
                    </a:ext>
                  </a:extLst>
                </p:cNvPr>
                <p:cNvGrpSpPr/>
                <p:nvPr/>
              </p:nvGrpSpPr>
              <p:grpSpPr>
                <a:xfrm>
                  <a:off x="5237855" y="533304"/>
                  <a:ext cx="150120" cy="104185"/>
                  <a:chOff x="5237855" y="533304"/>
                  <a:chExt cx="150120" cy="104185"/>
                </a:xfrm>
                <a:grpFill/>
              </p:grpSpPr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F0916044-BF24-4914-B217-9C5D9750C8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7855" y="534619"/>
                    <a:ext cx="150120" cy="102870"/>
                  </a:xfrm>
                  <a:custGeom>
                    <a:avLst/>
                    <a:gdLst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22436 w 153198"/>
                      <a:gd name="connsiteY12" fmla="*/ 39024 h 102870"/>
                      <a:gd name="connsiteX13" fmla="*/ 0 w 153198"/>
                      <a:gd name="connsiteY13" fmla="*/ 22860 h 102870"/>
                      <a:gd name="connsiteX14" fmla="*/ 76599 w 153198"/>
                      <a:gd name="connsiteY14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0 w 153198"/>
                      <a:gd name="connsiteY12" fmla="*/ 22860 h 102870"/>
                      <a:gd name="connsiteX13" fmla="*/ 76599 w 153198"/>
                      <a:gd name="connsiteY13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0 w 153198"/>
                      <a:gd name="connsiteY11" fmla="*/ 22860 h 102870"/>
                      <a:gd name="connsiteX12" fmla="*/ 76599 w 153198"/>
                      <a:gd name="connsiteY12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0 w 153198"/>
                      <a:gd name="connsiteY10" fmla="*/ 22860 h 102870"/>
                      <a:gd name="connsiteX11" fmla="*/ 76599 w 153198"/>
                      <a:gd name="connsiteY11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40338 w 162773"/>
                      <a:gd name="connsiteY5" fmla="*/ 63846 h 102870"/>
                      <a:gd name="connsiteX6" fmla="*/ 162773 w 162773"/>
                      <a:gd name="connsiteY6" fmla="*/ 80010 h 102870"/>
                      <a:gd name="connsiteX7" fmla="*/ 86174 w 162773"/>
                      <a:gd name="connsiteY7" fmla="*/ 102870 h 102870"/>
                      <a:gd name="connsiteX8" fmla="*/ 9575 w 162773"/>
                      <a:gd name="connsiteY8" fmla="*/ 80010 h 102870"/>
                      <a:gd name="connsiteX9" fmla="*/ 9575 w 162773"/>
                      <a:gd name="connsiteY9" fmla="*/ 22860 h 102870"/>
                      <a:gd name="connsiteX10" fmla="*/ 86174 w 162773"/>
                      <a:gd name="connsiteY10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62773 w 162773"/>
                      <a:gd name="connsiteY5" fmla="*/ 80010 h 102870"/>
                      <a:gd name="connsiteX6" fmla="*/ 86174 w 162773"/>
                      <a:gd name="connsiteY6" fmla="*/ 102870 h 102870"/>
                      <a:gd name="connsiteX7" fmla="*/ 9575 w 162773"/>
                      <a:gd name="connsiteY7" fmla="*/ 80010 h 102870"/>
                      <a:gd name="connsiteX8" fmla="*/ 9575 w 162773"/>
                      <a:gd name="connsiteY8" fmla="*/ 22860 h 102870"/>
                      <a:gd name="connsiteX9" fmla="*/ 86174 w 162773"/>
                      <a:gd name="connsiteY9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62773 w 162773"/>
                      <a:gd name="connsiteY4" fmla="*/ 80010 h 102870"/>
                      <a:gd name="connsiteX5" fmla="*/ 86174 w 162773"/>
                      <a:gd name="connsiteY5" fmla="*/ 102870 h 102870"/>
                      <a:gd name="connsiteX6" fmla="*/ 9575 w 162773"/>
                      <a:gd name="connsiteY6" fmla="*/ 80010 h 102870"/>
                      <a:gd name="connsiteX7" fmla="*/ 9575 w 162773"/>
                      <a:gd name="connsiteY7" fmla="*/ 22860 h 102870"/>
                      <a:gd name="connsiteX8" fmla="*/ 86174 w 162773"/>
                      <a:gd name="connsiteY8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62773 w 162773"/>
                      <a:gd name="connsiteY3" fmla="*/ 80010 h 102870"/>
                      <a:gd name="connsiteX4" fmla="*/ 86174 w 162773"/>
                      <a:gd name="connsiteY4" fmla="*/ 102870 h 102870"/>
                      <a:gd name="connsiteX5" fmla="*/ 9575 w 162773"/>
                      <a:gd name="connsiteY5" fmla="*/ 80010 h 102870"/>
                      <a:gd name="connsiteX6" fmla="*/ 9575 w 162773"/>
                      <a:gd name="connsiteY6" fmla="*/ 22860 h 102870"/>
                      <a:gd name="connsiteX7" fmla="*/ 86174 w 162773"/>
                      <a:gd name="connsiteY7" fmla="*/ 0 h 102870"/>
                      <a:gd name="connsiteX0" fmla="*/ 86174 w 172348"/>
                      <a:gd name="connsiteY0" fmla="*/ 0 h 102870"/>
                      <a:gd name="connsiteX1" fmla="*/ 162773 w 172348"/>
                      <a:gd name="connsiteY1" fmla="*/ 22860 h 102870"/>
                      <a:gd name="connsiteX2" fmla="*/ 162773 w 172348"/>
                      <a:gd name="connsiteY2" fmla="*/ 80010 h 102870"/>
                      <a:gd name="connsiteX3" fmla="*/ 86174 w 172348"/>
                      <a:gd name="connsiteY3" fmla="*/ 102870 h 102870"/>
                      <a:gd name="connsiteX4" fmla="*/ 9575 w 172348"/>
                      <a:gd name="connsiteY4" fmla="*/ 80010 h 102870"/>
                      <a:gd name="connsiteX5" fmla="*/ 9575 w 172348"/>
                      <a:gd name="connsiteY5" fmla="*/ 22860 h 102870"/>
                      <a:gd name="connsiteX6" fmla="*/ 86174 w 172348"/>
                      <a:gd name="connsiteY6" fmla="*/ 0 h 102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2348" h="102870">
                        <a:moveTo>
                          <a:pt x="86174" y="0"/>
                        </a:moveTo>
                        <a:cubicBezTo>
                          <a:pt x="128478" y="0"/>
                          <a:pt x="150007" y="9525"/>
                          <a:pt x="162773" y="22860"/>
                        </a:cubicBezTo>
                        <a:cubicBezTo>
                          <a:pt x="175540" y="36195"/>
                          <a:pt x="175540" y="66675"/>
                          <a:pt x="162773" y="80010"/>
                        </a:cubicBezTo>
                        <a:cubicBezTo>
                          <a:pt x="150007" y="93345"/>
                          <a:pt x="128478" y="102870"/>
                          <a:pt x="86174" y="102870"/>
                        </a:cubicBezTo>
                        <a:cubicBezTo>
                          <a:pt x="43870" y="102870"/>
                          <a:pt x="22342" y="93345"/>
                          <a:pt x="9575" y="80010"/>
                        </a:cubicBezTo>
                        <a:cubicBezTo>
                          <a:pt x="-3192" y="66675"/>
                          <a:pt x="-3192" y="36195"/>
                          <a:pt x="9575" y="22860"/>
                        </a:cubicBezTo>
                        <a:cubicBezTo>
                          <a:pt x="22342" y="9525"/>
                          <a:pt x="43870" y="0"/>
                          <a:pt x="86174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0" name="楕円 529">
                    <a:extLst>
                      <a:ext uri="{FF2B5EF4-FFF2-40B4-BE49-F238E27FC236}">
                        <a16:creationId xmlns:a16="http://schemas.microsoft.com/office/drawing/2014/main" id="{A3817E98-9B48-4BC4-8F1A-75F0287918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46196" y="533304"/>
                    <a:ext cx="133440" cy="45719"/>
                  </a:xfrm>
                  <a:prstGeom prst="ellipse">
                    <a:avLst/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764" name="グループ化 763">
            <a:extLst>
              <a:ext uri="{FF2B5EF4-FFF2-40B4-BE49-F238E27FC236}">
                <a16:creationId xmlns:a16="http://schemas.microsoft.com/office/drawing/2014/main" id="{57F4DE47-DF86-42E1-B324-AB7349AEF124}"/>
              </a:ext>
            </a:extLst>
          </p:cNvPr>
          <p:cNvGrpSpPr/>
          <p:nvPr/>
        </p:nvGrpSpPr>
        <p:grpSpPr>
          <a:xfrm>
            <a:off x="6261209" y="4600990"/>
            <a:ext cx="1104765" cy="1676597"/>
            <a:chOff x="11646813" y="4939580"/>
            <a:chExt cx="1492677" cy="2265294"/>
          </a:xfrm>
        </p:grpSpPr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8377770E-9789-4809-A059-FA9DB22AB146}"/>
                </a:ext>
              </a:extLst>
            </p:cNvPr>
            <p:cNvGrpSpPr/>
            <p:nvPr/>
          </p:nvGrpSpPr>
          <p:grpSpPr>
            <a:xfrm>
              <a:off x="11813858" y="6079575"/>
              <a:ext cx="1156298" cy="1125299"/>
              <a:chOff x="11304217" y="2699876"/>
              <a:chExt cx="1156298" cy="1125299"/>
            </a:xfrm>
          </p:grpSpPr>
          <p:sp>
            <p:nvSpPr>
              <p:cNvPr id="692" name="片側の 2 つの角を丸めた四角形 68">
                <a:extLst>
                  <a:ext uri="{FF2B5EF4-FFF2-40B4-BE49-F238E27FC236}">
                    <a16:creationId xmlns:a16="http://schemas.microsoft.com/office/drawing/2014/main" id="{56E0CDEF-C362-4F98-9243-B2ABE6A0B72E}"/>
                  </a:ext>
                </a:extLst>
              </p:cNvPr>
              <p:cNvSpPr/>
              <p:nvPr/>
            </p:nvSpPr>
            <p:spPr>
              <a:xfrm rot="10800000">
                <a:off x="11748568" y="2699876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片側の 2 つの角を丸めた四角形 70">
                <a:extLst>
                  <a:ext uri="{FF2B5EF4-FFF2-40B4-BE49-F238E27FC236}">
                    <a16:creationId xmlns:a16="http://schemas.microsoft.com/office/drawing/2014/main" id="{CDC72E0D-F0E3-419A-866B-18EC46F2B194}"/>
                  </a:ext>
                </a:extLst>
              </p:cNvPr>
              <p:cNvSpPr/>
              <p:nvPr/>
            </p:nvSpPr>
            <p:spPr>
              <a:xfrm>
                <a:off x="11304217" y="3035305"/>
                <a:ext cx="1156298" cy="785107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7488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038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7488"/>
                  <a:gd name="connsiteX1" fmla="*/ 1026064 w 1156298"/>
                  <a:gd name="connsiteY1" fmla="*/ 0 h 787488"/>
                  <a:gd name="connsiteX2" fmla="*/ 1156298 w 1156298"/>
                  <a:gd name="connsiteY2" fmla="*/ 130234 h 787488"/>
                  <a:gd name="connsiteX3" fmla="*/ 1003898 w 1156298"/>
                  <a:gd name="connsiteY3" fmla="*/ 787488 h 787488"/>
                  <a:gd name="connsiteX4" fmla="*/ 140494 w 1156298"/>
                  <a:gd name="connsiteY4" fmla="*/ 787488 h 787488"/>
                  <a:gd name="connsiteX5" fmla="*/ 0 w 1156298"/>
                  <a:gd name="connsiteY5" fmla="*/ 130234 h 787488"/>
                  <a:gd name="connsiteX6" fmla="*/ 130234 w 1156298"/>
                  <a:gd name="connsiteY6" fmla="*/ 0 h 787488"/>
                  <a:gd name="connsiteX0" fmla="*/ 130234 w 1156298"/>
                  <a:gd name="connsiteY0" fmla="*/ 0 h 787488"/>
                  <a:gd name="connsiteX1" fmla="*/ 1026064 w 1156298"/>
                  <a:gd name="connsiteY1" fmla="*/ 0 h 787488"/>
                  <a:gd name="connsiteX2" fmla="*/ 1156298 w 1156298"/>
                  <a:gd name="connsiteY2" fmla="*/ 130234 h 787488"/>
                  <a:gd name="connsiteX3" fmla="*/ 1003898 w 1156298"/>
                  <a:gd name="connsiteY3" fmla="*/ 787488 h 787488"/>
                  <a:gd name="connsiteX4" fmla="*/ 59532 w 1156298"/>
                  <a:gd name="connsiteY4" fmla="*/ 785107 h 787488"/>
                  <a:gd name="connsiteX5" fmla="*/ 0 w 1156298"/>
                  <a:gd name="connsiteY5" fmla="*/ 130234 h 787488"/>
                  <a:gd name="connsiteX6" fmla="*/ 130234 w 1156298"/>
                  <a:gd name="connsiteY6" fmla="*/ 0 h 787488"/>
                  <a:gd name="connsiteX0" fmla="*/ 130234 w 1156298"/>
                  <a:gd name="connsiteY0" fmla="*/ 0 h 785107"/>
                  <a:gd name="connsiteX1" fmla="*/ 1026064 w 1156298"/>
                  <a:gd name="connsiteY1" fmla="*/ 0 h 785107"/>
                  <a:gd name="connsiteX2" fmla="*/ 1156298 w 1156298"/>
                  <a:gd name="connsiteY2" fmla="*/ 130234 h 785107"/>
                  <a:gd name="connsiteX3" fmla="*/ 1103911 w 1156298"/>
                  <a:gd name="connsiteY3" fmla="*/ 785107 h 785107"/>
                  <a:gd name="connsiteX4" fmla="*/ 59532 w 1156298"/>
                  <a:gd name="connsiteY4" fmla="*/ 785107 h 785107"/>
                  <a:gd name="connsiteX5" fmla="*/ 0 w 1156298"/>
                  <a:gd name="connsiteY5" fmla="*/ 130234 h 785107"/>
                  <a:gd name="connsiteX6" fmla="*/ 130234 w 1156298"/>
                  <a:gd name="connsiteY6" fmla="*/ 0 h 785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5107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103911" y="785107"/>
                    </a:lnTo>
                    <a:lnTo>
                      <a:pt x="59532" y="785107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4" name="片側の 2 つの角を丸めた四角形 70">
                <a:extLst>
                  <a:ext uri="{FF2B5EF4-FFF2-40B4-BE49-F238E27FC236}">
                    <a16:creationId xmlns:a16="http://schemas.microsoft.com/office/drawing/2014/main" id="{273F653D-4836-4194-B39D-8FBEC2F44303}"/>
                  </a:ext>
                </a:extLst>
              </p:cNvPr>
              <p:cNvSpPr/>
              <p:nvPr/>
            </p:nvSpPr>
            <p:spPr>
              <a:xfrm>
                <a:off x="11449727" y="3035306"/>
                <a:ext cx="852202" cy="78986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二等辺三角形 694">
                <a:extLst>
                  <a:ext uri="{FF2B5EF4-FFF2-40B4-BE49-F238E27FC236}">
                    <a16:creationId xmlns:a16="http://schemas.microsoft.com/office/drawing/2014/main" id="{F2BE5CFC-6548-4E85-A0E7-9E84E74BB52E}"/>
                  </a:ext>
                </a:extLst>
              </p:cNvPr>
              <p:cNvSpPr/>
              <p:nvPr/>
            </p:nvSpPr>
            <p:spPr bwMode="auto">
              <a:xfrm rot="10800000">
                <a:off x="11571817" y="3035306"/>
                <a:ext cx="608024" cy="630588"/>
              </a:xfrm>
              <a:prstGeom prst="triangle">
                <a:avLst/>
              </a:pr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CC6BAFCE-F4AA-48E1-8BA8-699C6554FFEE}"/>
                  </a:ext>
                </a:extLst>
              </p:cNvPr>
              <p:cNvSpPr/>
              <p:nvPr/>
            </p:nvSpPr>
            <p:spPr bwMode="auto">
              <a:xfrm>
                <a:off x="11733608" y="3089050"/>
                <a:ext cx="284440" cy="145670"/>
              </a:xfrm>
              <a:custGeom>
                <a:avLst/>
                <a:gdLst>
                  <a:gd name="connsiteX0" fmla="*/ 0 w 384986"/>
                  <a:gd name="connsiteY0" fmla="*/ 0 h 197163"/>
                  <a:gd name="connsiteX1" fmla="*/ 134309 w 384986"/>
                  <a:gd name="connsiteY1" fmla="*/ 68769 h 197163"/>
                  <a:gd name="connsiteX2" fmla="*/ 146676 w 384986"/>
                  <a:gd name="connsiteY2" fmla="*/ 38913 h 197163"/>
                  <a:gd name="connsiteX3" fmla="*/ 187842 w 384986"/>
                  <a:gd name="connsiteY3" fmla="*/ 21861 h 197163"/>
                  <a:gd name="connsiteX4" fmla="*/ 210592 w 384986"/>
                  <a:gd name="connsiteY4" fmla="*/ 21861 h 197163"/>
                  <a:gd name="connsiteX5" fmla="*/ 264235 w 384986"/>
                  <a:gd name="connsiteY5" fmla="*/ 57418 h 197163"/>
                  <a:gd name="connsiteX6" fmla="*/ 265042 w 384986"/>
                  <a:gd name="connsiteY6" fmla="*/ 61416 h 197163"/>
                  <a:gd name="connsiteX7" fmla="*/ 384986 w 384986"/>
                  <a:gd name="connsiteY7" fmla="*/ 2 h 197163"/>
                  <a:gd name="connsiteX8" fmla="*/ 384986 w 384986"/>
                  <a:gd name="connsiteY8" fmla="*/ 197163 h 197163"/>
                  <a:gd name="connsiteX9" fmla="*/ 257197 w 384986"/>
                  <a:gd name="connsiteY9" fmla="*/ 131733 h 197163"/>
                  <a:gd name="connsiteX10" fmla="*/ 251759 w 384986"/>
                  <a:gd name="connsiteY10" fmla="*/ 139800 h 197163"/>
                  <a:gd name="connsiteX11" fmla="*/ 210592 w 384986"/>
                  <a:gd name="connsiteY11" fmla="*/ 156851 h 197163"/>
                  <a:gd name="connsiteX12" fmla="*/ 187842 w 384986"/>
                  <a:gd name="connsiteY12" fmla="*/ 156851 h 197163"/>
                  <a:gd name="connsiteX13" fmla="*/ 146676 w 384986"/>
                  <a:gd name="connsiteY13" fmla="*/ 139800 h 197163"/>
                  <a:gd name="connsiteX14" fmla="*/ 140614 w 384986"/>
                  <a:gd name="connsiteY14" fmla="*/ 125165 h 197163"/>
                  <a:gd name="connsiteX15" fmla="*/ 0 w 384986"/>
                  <a:gd name="connsiteY15" fmla="*/ 197161 h 19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4986" h="197163">
                    <a:moveTo>
                      <a:pt x="0" y="0"/>
                    </a:moveTo>
                    <a:lnTo>
                      <a:pt x="134309" y="68769"/>
                    </a:lnTo>
                    <a:lnTo>
                      <a:pt x="146676" y="38913"/>
                    </a:lnTo>
                    <a:cubicBezTo>
                      <a:pt x="157211" y="28378"/>
                      <a:pt x="171766" y="21861"/>
                      <a:pt x="187842" y="21861"/>
                    </a:cubicBezTo>
                    <a:lnTo>
                      <a:pt x="210592" y="21861"/>
                    </a:lnTo>
                    <a:cubicBezTo>
                      <a:pt x="234707" y="21861"/>
                      <a:pt x="255397" y="36523"/>
                      <a:pt x="264235" y="57418"/>
                    </a:cubicBezTo>
                    <a:lnTo>
                      <a:pt x="265042" y="61416"/>
                    </a:lnTo>
                    <a:lnTo>
                      <a:pt x="384986" y="2"/>
                    </a:lnTo>
                    <a:lnTo>
                      <a:pt x="384986" y="197163"/>
                    </a:lnTo>
                    <a:lnTo>
                      <a:pt x="257197" y="131733"/>
                    </a:lnTo>
                    <a:lnTo>
                      <a:pt x="251759" y="139800"/>
                    </a:lnTo>
                    <a:cubicBezTo>
                      <a:pt x="241223" y="150335"/>
                      <a:pt x="226669" y="156851"/>
                      <a:pt x="210592" y="156851"/>
                    </a:cubicBezTo>
                    <a:lnTo>
                      <a:pt x="187842" y="156851"/>
                    </a:lnTo>
                    <a:cubicBezTo>
                      <a:pt x="171766" y="156851"/>
                      <a:pt x="157211" y="150335"/>
                      <a:pt x="146676" y="139800"/>
                    </a:cubicBezTo>
                    <a:lnTo>
                      <a:pt x="140614" y="125165"/>
                    </a:lnTo>
                    <a:lnTo>
                      <a:pt x="0" y="197161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47F135A5-8F84-44C3-915D-F9C0AEDF0301}"/>
                </a:ext>
              </a:extLst>
            </p:cNvPr>
            <p:cNvGrpSpPr/>
            <p:nvPr/>
          </p:nvGrpSpPr>
          <p:grpSpPr>
            <a:xfrm>
              <a:off x="11674939" y="4939580"/>
              <a:ext cx="1414622" cy="1365892"/>
              <a:chOff x="6534516" y="-1348838"/>
              <a:chExt cx="1414622" cy="1365892"/>
            </a:xfrm>
          </p:grpSpPr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CE22BD64-281C-426D-9654-1EA260A033B5}"/>
                  </a:ext>
                </a:extLst>
              </p:cNvPr>
              <p:cNvSpPr/>
              <p:nvPr/>
            </p:nvSpPr>
            <p:spPr bwMode="auto">
              <a:xfrm>
                <a:off x="6621795" y="-1348838"/>
                <a:ext cx="1249765" cy="1249765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円/楕円 840">
                <a:extLst>
                  <a:ext uri="{FF2B5EF4-FFF2-40B4-BE49-F238E27FC236}">
                    <a16:creationId xmlns:a16="http://schemas.microsoft.com/office/drawing/2014/main" id="{46C75634-3317-4D4A-B41B-DF8C7AC173BD}"/>
                  </a:ext>
                </a:extLst>
              </p:cNvPr>
              <p:cNvSpPr/>
              <p:nvPr/>
            </p:nvSpPr>
            <p:spPr>
              <a:xfrm rot="900000" flipH="1">
                <a:off x="764953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円/楕円 840">
                <a:extLst>
                  <a:ext uri="{FF2B5EF4-FFF2-40B4-BE49-F238E27FC236}">
                    <a16:creationId xmlns:a16="http://schemas.microsoft.com/office/drawing/2014/main" id="{35D161D1-321C-42D5-9914-AA82B9FC339B}"/>
                  </a:ext>
                </a:extLst>
              </p:cNvPr>
              <p:cNvSpPr/>
              <p:nvPr/>
            </p:nvSpPr>
            <p:spPr>
              <a:xfrm rot="20700000">
                <a:off x="654421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7" name="円/楕円 840">
                <a:extLst>
                  <a:ext uri="{FF2B5EF4-FFF2-40B4-BE49-F238E27FC236}">
                    <a16:creationId xmlns:a16="http://schemas.microsoft.com/office/drawing/2014/main" id="{79F40783-DB98-4924-BF67-6B69F663F30E}"/>
                  </a:ext>
                </a:extLst>
              </p:cNvPr>
              <p:cNvSpPr/>
              <p:nvPr/>
            </p:nvSpPr>
            <p:spPr>
              <a:xfrm>
                <a:off x="6699750" y="-1174532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8" name="楕円 11">
                <a:extLst>
                  <a:ext uri="{FF2B5EF4-FFF2-40B4-BE49-F238E27FC236}">
                    <a16:creationId xmlns:a16="http://schemas.microsoft.com/office/drawing/2014/main" id="{7A9068AE-9EC4-46B4-9198-C0DA2FFB9F01}"/>
                  </a:ext>
                </a:extLst>
              </p:cNvPr>
              <p:cNvSpPr/>
              <p:nvPr/>
            </p:nvSpPr>
            <p:spPr bwMode="auto">
              <a:xfrm rot="10800000">
                <a:off x="7139392" y="-200743"/>
                <a:ext cx="222390" cy="8770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月 708">
                <a:extLst>
                  <a:ext uri="{FF2B5EF4-FFF2-40B4-BE49-F238E27FC236}">
                    <a16:creationId xmlns:a16="http://schemas.microsoft.com/office/drawing/2014/main" id="{E7C2F002-7A39-4ED3-9AF1-AD931C5AAD3F}"/>
                  </a:ext>
                </a:extLst>
              </p:cNvPr>
              <p:cNvSpPr/>
              <p:nvPr/>
            </p:nvSpPr>
            <p:spPr bwMode="auto">
              <a:xfrm rot="16200000">
                <a:off x="6899657" y="-946023"/>
                <a:ext cx="92080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0" name="月 709">
                <a:extLst>
                  <a:ext uri="{FF2B5EF4-FFF2-40B4-BE49-F238E27FC236}">
                    <a16:creationId xmlns:a16="http://schemas.microsoft.com/office/drawing/2014/main" id="{32989160-E8A6-4389-A36E-682ED2D37CDB}"/>
                  </a:ext>
                </a:extLst>
              </p:cNvPr>
              <p:cNvSpPr/>
              <p:nvPr/>
            </p:nvSpPr>
            <p:spPr bwMode="auto">
              <a:xfrm rot="16200000">
                <a:off x="7509384" y="-946021"/>
                <a:ext cx="92078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C0744E30-AFD8-4142-82F1-C29EA3B47D75}"/>
                  </a:ext>
                </a:extLst>
              </p:cNvPr>
              <p:cNvSpPr/>
              <p:nvPr/>
            </p:nvSpPr>
            <p:spPr bwMode="auto">
              <a:xfrm>
                <a:off x="7153773" y="-625947"/>
                <a:ext cx="192134" cy="327521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62482 w 236878"/>
                  <a:gd name="connsiteY13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02924 w 237614"/>
                  <a:gd name="connsiteY2" fmla="*/ 110315 h 239123"/>
                  <a:gd name="connsiteX3" fmla="*/ 237614 w 237614"/>
                  <a:gd name="connsiteY3" fmla="*/ 155778 h 239123"/>
                  <a:gd name="connsiteX4" fmla="*/ 202924 w 237614"/>
                  <a:gd name="connsiteY4" fmla="*/ 201241 h 239123"/>
                  <a:gd name="connsiteX5" fmla="*/ 183254 w 237614"/>
                  <a:gd name="connsiteY5" fmla="*/ 208440 h 239123"/>
                  <a:gd name="connsiteX6" fmla="*/ 161680 w 237614"/>
                  <a:gd name="connsiteY6" fmla="*/ 228956 h 239123"/>
                  <a:gd name="connsiteX7" fmla="*/ 119175 w 237614"/>
                  <a:gd name="connsiteY7" fmla="*/ 239123 h 239123"/>
                  <a:gd name="connsiteX8" fmla="*/ 76671 w 237614"/>
                  <a:gd name="connsiteY8" fmla="*/ 228956 h 239123"/>
                  <a:gd name="connsiteX9" fmla="*/ 55096 w 237614"/>
                  <a:gd name="connsiteY9" fmla="*/ 208440 h 239123"/>
                  <a:gd name="connsiteX10" fmla="*/ 35426 w 237614"/>
                  <a:gd name="connsiteY10" fmla="*/ 201241 h 239123"/>
                  <a:gd name="connsiteX11" fmla="*/ 736 w 237614"/>
                  <a:gd name="connsiteY11" fmla="*/ 155778 h 239123"/>
                  <a:gd name="connsiteX12" fmla="*/ 63218 w 237614"/>
                  <a:gd name="connsiteY12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37614 w 237614"/>
                  <a:gd name="connsiteY2" fmla="*/ 155778 h 239123"/>
                  <a:gd name="connsiteX3" fmla="*/ 202924 w 237614"/>
                  <a:gd name="connsiteY3" fmla="*/ 201241 h 239123"/>
                  <a:gd name="connsiteX4" fmla="*/ 183254 w 237614"/>
                  <a:gd name="connsiteY4" fmla="*/ 208440 h 239123"/>
                  <a:gd name="connsiteX5" fmla="*/ 161680 w 237614"/>
                  <a:gd name="connsiteY5" fmla="*/ 228956 h 239123"/>
                  <a:gd name="connsiteX6" fmla="*/ 119175 w 237614"/>
                  <a:gd name="connsiteY6" fmla="*/ 239123 h 239123"/>
                  <a:gd name="connsiteX7" fmla="*/ 76671 w 237614"/>
                  <a:gd name="connsiteY7" fmla="*/ 228956 h 239123"/>
                  <a:gd name="connsiteX8" fmla="*/ 55096 w 237614"/>
                  <a:gd name="connsiteY8" fmla="*/ 208440 h 239123"/>
                  <a:gd name="connsiteX9" fmla="*/ 35426 w 237614"/>
                  <a:gd name="connsiteY9" fmla="*/ 201241 h 239123"/>
                  <a:gd name="connsiteX10" fmla="*/ 736 w 237614"/>
                  <a:gd name="connsiteY10" fmla="*/ 155778 h 239123"/>
                  <a:gd name="connsiteX11" fmla="*/ 63218 w 237614"/>
                  <a:gd name="connsiteY11" fmla="*/ 0 h 239123"/>
                  <a:gd name="connsiteX0" fmla="*/ 175133 w 237614"/>
                  <a:gd name="connsiteY0" fmla="*/ 0 h 239123"/>
                  <a:gd name="connsiteX1" fmla="*/ 237614 w 237614"/>
                  <a:gd name="connsiteY1" fmla="*/ 155778 h 239123"/>
                  <a:gd name="connsiteX2" fmla="*/ 202924 w 237614"/>
                  <a:gd name="connsiteY2" fmla="*/ 201241 h 239123"/>
                  <a:gd name="connsiteX3" fmla="*/ 183254 w 237614"/>
                  <a:gd name="connsiteY3" fmla="*/ 208440 h 239123"/>
                  <a:gd name="connsiteX4" fmla="*/ 161680 w 237614"/>
                  <a:gd name="connsiteY4" fmla="*/ 228956 h 239123"/>
                  <a:gd name="connsiteX5" fmla="*/ 119175 w 237614"/>
                  <a:gd name="connsiteY5" fmla="*/ 239123 h 239123"/>
                  <a:gd name="connsiteX6" fmla="*/ 76671 w 237614"/>
                  <a:gd name="connsiteY6" fmla="*/ 228956 h 239123"/>
                  <a:gd name="connsiteX7" fmla="*/ 55096 w 237614"/>
                  <a:gd name="connsiteY7" fmla="*/ 208440 h 239123"/>
                  <a:gd name="connsiteX8" fmla="*/ 35426 w 237614"/>
                  <a:gd name="connsiteY8" fmla="*/ 201241 h 239123"/>
                  <a:gd name="connsiteX9" fmla="*/ 736 w 237614"/>
                  <a:gd name="connsiteY9" fmla="*/ 155778 h 239123"/>
                  <a:gd name="connsiteX10" fmla="*/ 63218 w 237614"/>
                  <a:gd name="connsiteY10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614" h="239123">
                    <a:moveTo>
                      <a:pt x="175133" y="0"/>
                    </a:moveTo>
                    <a:lnTo>
                      <a:pt x="237614" y="155778"/>
                    </a:lnTo>
                    <a:cubicBezTo>
                      <a:pt x="237614" y="173533"/>
                      <a:pt x="224357" y="189606"/>
                      <a:pt x="202924" y="201241"/>
                    </a:cubicBezTo>
                    <a:lnTo>
                      <a:pt x="183254" y="208440"/>
                    </a:lnTo>
                    <a:lnTo>
                      <a:pt x="161680" y="228956"/>
                    </a:lnTo>
                    <a:cubicBezTo>
                      <a:pt x="149547" y="235375"/>
                      <a:pt x="134920" y="239123"/>
                      <a:pt x="119175" y="239123"/>
                    </a:cubicBezTo>
                    <a:cubicBezTo>
                      <a:pt x="103431" y="239123"/>
                      <a:pt x="88804" y="235375"/>
                      <a:pt x="76671" y="228956"/>
                    </a:cubicBezTo>
                    <a:lnTo>
                      <a:pt x="55096" y="208440"/>
                    </a:lnTo>
                    <a:lnTo>
                      <a:pt x="35426" y="201241"/>
                    </a:lnTo>
                    <a:cubicBezTo>
                      <a:pt x="13993" y="189606"/>
                      <a:pt x="-3896" y="189318"/>
                      <a:pt x="736" y="155778"/>
                    </a:cubicBezTo>
                    <a:cubicBezTo>
                      <a:pt x="5368" y="122238"/>
                      <a:pt x="50201" y="32454"/>
                      <a:pt x="63218" y="0"/>
                    </a:cubicBezTo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1C1CF2AD-0D95-468F-90BC-BA71DF8B948C}"/>
                  </a:ext>
                </a:extLst>
              </p:cNvPr>
              <p:cNvSpPr/>
              <p:nvPr/>
            </p:nvSpPr>
            <p:spPr bwMode="auto">
              <a:xfrm rot="1800000">
                <a:off x="6914654" y="-1218590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E948462F-221A-4045-B1B3-7D09DDA5EF6E}"/>
                  </a:ext>
                </a:extLst>
              </p:cNvPr>
              <p:cNvSpPr/>
              <p:nvPr/>
            </p:nvSpPr>
            <p:spPr bwMode="auto">
              <a:xfrm rot="1800000">
                <a:off x="7028733" y="-1253309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5B582F08-7C93-4F7F-BB31-1EA3C963CC81}"/>
                  </a:ext>
                </a:extLst>
              </p:cNvPr>
              <p:cNvSpPr/>
              <p:nvPr/>
            </p:nvSpPr>
            <p:spPr bwMode="auto">
              <a:xfrm rot="19800000" flipH="1">
                <a:off x="7435671" y="-1218591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D785ADDA-DB6A-4AAB-8C61-C56924DF20A2}"/>
                  </a:ext>
                </a:extLst>
              </p:cNvPr>
              <p:cNvSpPr/>
              <p:nvPr/>
            </p:nvSpPr>
            <p:spPr bwMode="auto">
              <a:xfrm rot="19800000" flipH="1">
                <a:off x="7321592" y="-1253310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B57CCA2C-B290-44F5-8FD8-3A433E395A34}"/>
                  </a:ext>
                </a:extLst>
              </p:cNvPr>
              <p:cNvSpPr/>
              <p:nvPr/>
            </p:nvSpPr>
            <p:spPr bwMode="auto">
              <a:xfrm rot="7329767">
                <a:off x="6679508" y="-1324339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300DD463-1C62-4FC0-AF2C-8AD3DC96A8A3}"/>
                  </a:ext>
                </a:extLst>
              </p:cNvPr>
              <p:cNvSpPr/>
              <p:nvPr/>
            </p:nvSpPr>
            <p:spPr bwMode="auto">
              <a:xfrm rot="6865665">
                <a:off x="6587316" y="-1220873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F2D191CE-A2E8-4CE8-89BE-0AFABE408628}"/>
                  </a:ext>
                </a:extLst>
              </p:cNvPr>
              <p:cNvSpPr/>
              <p:nvPr/>
            </p:nvSpPr>
            <p:spPr bwMode="auto">
              <a:xfrm rot="6211759">
                <a:off x="6554914" y="-1084166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8FEC02FB-2684-4441-915D-CF9F7655C099}"/>
                  </a:ext>
                </a:extLst>
              </p:cNvPr>
              <p:cNvSpPr/>
              <p:nvPr/>
            </p:nvSpPr>
            <p:spPr bwMode="auto">
              <a:xfrm>
                <a:off x="6845542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84C3FB89-FC07-4DD2-A2ED-D0101204CF2C}"/>
                  </a:ext>
                </a:extLst>
              </p:cNvPr>
              <p:cNvSpPr/>
              <p:nvPr/>
            </p:nvSpPr>
            <p:spPr bwMode="auto">
              <a:xfrm>
                <a:off x="6902692" y="-693647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A206F518-29B0-4D17-AA8A-0BF0C2F7B41D}"/>
                  </a:ext>
                </a:extLst>
              </p:cNvPr>
              <p:cNvSpPr/>
              <p:nvPr/>
            </p:nvSpPr>
            <p:spPr bwMode="auto">
              <a:xfrm>
                <a:off x="6865608" y="-722315"/>
                <a:ext cx="172102" cy="60791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4EB24504-FCC3-403B-B9F2-78A4C1DC7F75}"/>
                  </a:ext>
                </a:extLst>
              </p:cNvPr>
              <p:cNvSpPr/>
              <p:nvPr/>
            </p:nvSpPr>
            <p:spPr bwMode="auto">
              <a:xfrm>
                <a:off x="7447578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33F99D3D-4E81-4A85-8E17-4203EA006BFD}"/>
                  </a:ext>
                </a:extLst>
              </p:cNvPr>
              <p:cNvSpPr/>
              <p:nvPr/>
            </p:nvSpPr>
            <p:spPr bwMode="auto">
              <a:xfrm>
                <a:off x="7504728" y="-693647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289E3F74-6765-4FDF-8EB2-0712BD9317EB}"/>
                  </a:ext>
                </a:extLst>
              </p:cNvPr>
              <p:cNvSpPr/>
              <p:nvPr/>
            </p:nvSpPr>
            <p:spPr bwMode="auto">
              <a:xfrm>
                <a:off x="7467644" y="-722315"/>
                <a:ext cx="172102" cy="60791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8679FCA9-AD90-43CD-A05D-F05AF9CF17E6}"/>
                </a:ext>
              </a:extLst>
            </p:cNvPr>
            <p:cNvGrpSpPr/>
            <p:nvPr/>
          </p:nvGrpSpPr>
          <p:grpSpPr>
            <a:xfrm>
              <a:off x="11646813" y="6428813"/>
              <a:ext cx="1492677" cy="739666"/>
              <a:chOff x="148861" y="2494655"/>
              <a:chExt cx="786934" cy="389032"/>
            </a:xfrm>
          </p:grpSpPr>
          <p:sp>
            <p:nvSpPr>
              <p:cNvPr id="738" name="楕円 8">
                <a:extLst>
                  <a:ext uri="{FF2B5EF4-FFF2-40B4-BE49-F238E27FC236}">
                    <a16:creationId xmlns:a16="http://schemas.microsoft.com/office/drawing/2014/main" id="{ED60EA9B-C000-4667-80E6-84D7E389D238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フリーフォーム 1180">
                <a:extLst>
                  <a:ext uri="{FF2B5EF4-FFF2-40B4-BE49-F238E27FC236}">
                    <a16:creationId xmlns:a16="http://schemas.microsoft.com/office/drawing/2014/main" id="{CF780F16-5714-4682-B511-616D7130FDBB}"/>
                  </a:ext>
                </a:extLst>
              </p:cNvPr>
              <p:cNvSpPr/>
              <p:nvPr/>
            </p:nvSpPr>
            <p:spPr>
              <a:xfrm rot="14955635">
                <a:off x="178924" y="2464592"/>
                <a:ext cx="389032" cy="44915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7988 w 435765"/>
                  <a:gd name="connsiteY0" fmla="*/ 206708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5765"/>
                  <a:gd name="connsiteY0" fmla="*/ 151438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6589"/>
                  <a:gd name="connsiteY0" fmla="*/ 151438 h 468767"/>
                  <a:gd name="connsiteX1" fmla="*/ 141035 w 436589"/>
                  <a:gd name="connsiteY1" fmla="*/ 468767 h 468767"/>
                  <a:gd name="connsiteX2" fmla="*/ 0 w 436589"/>
                  <a:gd name="connsiteY2" fmla="*/ 468767 h 468767"/>
                  <a:gd name="connsiteX3" fmla="*/ 0 w 436589"/>
                  <a:gd name="connsiteY3" fmla="*/ 70518 h 468767"/>
                  <a:gd name="connsiteX4" fmla="*/ 70518 w 436589"/>
                  <a:gd name="connsiteY4" fmla="*/ 0 h 468767"/>
                  <a:gd name="connsiteX5" fmla="*/ 97967 w 436589"/>
                  <a:gd name="connsiteY5" fmla="*/ 5542 h 468767"/>
                  <a:gd name="connsiteX6" fmla="*/ 105733 w 436589"/>
                  <a:gd name="connsiteY6" fmla="*/ 10778 h 468767"/>
                  <a:gd name="connsiteX7" fmla="*/ 117196 w 436589"/>
                  <a:gd name="connsiteY7" fmla="*/ 13915 h 468767"/>
                  <a:gd name="connsiteX8" fmla="*/ 436589 w 436589"/>
                  <a:gd name="connsiteY8" fmla="*/ 176109 h 468767"/>
                  <a:gd name="connsiteX0" fmla="*/ 145351 w 440568"/>
                  <a:gd name="connsiteY0" fmla="*/ 151438 h 468767"/>
                  <a:gd name="connsiteX1" fmla="*/ 141035 w 440568"/>
                  <a:gd name="connsiteY1" fmla="*/ 468767 h 468767"/>
                  <a:gd name="connsiteX2" fmla="*/ 0 w 440568"/>
                  <a:gd name="connsiteY2" fmla="*/ 468767 h 468767"/>
                  <a:gd name="connsiteX3" fmla="*/ 0 w 440568"/>
                  <a:gd name="connsiteY3" fmla="*/ 70518 h 468767"/>
                  <a:gd name="connsiteX4" fmla="*/ 70518 w 440568"/>
                  <a:gd name="connsiteY4" fmla="*/ 0 h 468767"/>
                  <a:gd name="connsiteX5" fmla="*/ 97967 w 440568"/>
                  <a:gd name="connsiteY5" fmla="*/ 5542 h 468767"/>
                  <a:gd name="connsiteX6" fmla="*/ 105733 w 440568"/>
                  <a:gd name="connsiteY6" fmla="*/ 10778 h 468767"/>
                  <a:gd name="connsiteX7" fmla="*/ 117196 w 440568"/>
                  <a:gd name="connsiteY7" fmla="*/ 13915 h 468767"/>
                  <a:gd name="connsiteX8" fmla="*/ 440568 w 440568"/>
                  <a:gd name="connsiteY8" fmla="*/ 177619 h 468767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0 w 440568"/>
                  <a:gd name="connsiteY2" fmla="*/ 468767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17196 w 440568"/>
                  <a:gd name="connsiteY6" fmla="*/ 13915 h 508654"/>
                  <a:gd name="connsiteX7" fmla="*/ 440568 w 440568"/>
                  <a:gd name="connsiteY7" fmla="*/ 177619 h 508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0568" h="508654">
                    <a:moveTo>
                      <a:pt x="145351" y="151438"/>
                    </a:moveTo>
                    <a:cubicBezTo>
                      <a:pt x="145351" y="240025"/>
                      <a:pt x="125968" y="420067"/>
                      <a:pt x="125968" y="508654"/>
                    </a:cubicBezTo>
                    <a:lnTo>
                      <a:pt x="7700" y="500573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40568" y="177619"/>
                    </a:lnTo>
                  </a:path>
                </a:pathLst>
              </a:cu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楕円 8">
                <a:extLst>
                  <a:ext uri="{FF2B5EF4-FFF2-40B4-BE49-F238E27FC236}">
                    <a16:creationId xmlns:a16="http://schemas.microsoft.com/office/drawing/2014/main" id="{B135AFF9-1E29-47A5-B787-CB038203A96F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フリーフォーム 1183">
                <a:extLst>
                  <a:ext uri="{FF2B5EF4-FFF2-40B4-BE49-F238E27FC236}">
                    <a16:creationId xmlns:a16="http://schemas.microsoft.com/office/drawing/2014/main" id="{7C722ABC-8990-4619-86E5-3584B60B028A}"/>
                  </a:ext>
                </a:extLst>
              </p:cNvPr>
              <p:cNvSpPr/>
              <p:nvPr/>
            </p:nvSpPr>
            <p:spPr>
              <a:xfrm rot="6644365" flipH="1">
                <a:off x="514778" y="2461502"/>
                <a:ext cx="386689" cy="455344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1630 w 435765"/>
                  <a:gd name="connsiteY0" fmla="*/ 121142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765"/>
                  <a:gd name="connsiteY0" fmla="*/ 134296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262"/>
                  <a:gd name="connsiteY0" fmla="*/ 134296 h 468767"/>
                  <a:gd name="connsiteX1" fmla="*/ 141035 w 435262"/>
                  <a:gd name="connsiteY1" fmla="*/ 468767 h 468767"/>
                  <a:gd name="connsiteX2" fmla="*/ 0 w 435262"/>
                  <a:gd name="connsiteY2" fmla="*/ 468767 h 468767"/>
                  <a:gd name="connsiteX3" fmla="*/ 0 w 435262"/>
                  <a:gd name="connsiteY3" fmla="*/ 70518 h 468767"/>
                  <a:gd name="connsiteX4" fmla="*/ 70518 w 435262"/>
                  <a:gd name="connsiteY4" fmla="*/ 0 h 468767"/>
                  <a:gd name="connsiteX5" fmla="*/ 97967 w 435262"/>
                  <a:gd name="connsiteY5" fmla="*/ 5542 h 468767"/>
                  <a:gd name="connsiteX6" fmla="*/ 105733 w 435262"/>
                  <a:gd name="connsiteY6" fmla="*/ 10778 h 468767"/>
                  <a:gd name="connsiteX7" fmla="*/ 117196 w 435262"/>
                  <a:gd name="connsiteY7" fmla="*/ 13915 h 468767"/>
                  <a:gd name="connsiteX8" fmla="*/ 435262 w 435262"/>
                  <a:gd name="connsiteY8" fmla="*/ 175605 h 468767"/>
                  <a:gd name="connsiteX0" fmla="*/ 144244 w 437412"/>
                  <a:gd name="connsiteY0" fmla="*/ 134296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0 w 437412"/>
                  <a:gd name="connsiteY2" fmla="*/ 468767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17196 w 437412"/>
                  <a:gd name="connsiteY6" fmla="*/ 13915 h 514695"/>
                  <a:gd name="connsiteX7" fmla="*/ 437412 w 437412"/>
                  <a:gd name="connsiteY7" fmla="*/ 177941 h 514695"/>
                  <a:gd name="connsiteX0" fmla="*/ 142235 w 429634"/>
                  <a:gd name="connsiteY0" fmla="*/ 139614 h 514695"/>
                  <a:gd name="connsiteX1" fmla="*/ 141884 w 429634"/>
                  <a:gd name="connsiteY1" fmla="*/ 514695 h 514695"/>
                  <a:gd name="connsiteX2" fmla="*/ 13469 w 429634"/>
                  <a:gd name="connsiteY2" fmla="*/ 513404 h 514695"/>
                  <a:gd name="connsiteX3" fmla="*/ 0 w 429634"/>
                  <a:gd name="connsiteY3" fmla="*/ 70518 h 514695"/>
                  <a:gd name="connsiteX4" fmla="*/ 70518 w 429634"/>
                  <a:gd name="connsiteY4" fmla="*/ 0 h 514695"/>
                  <a:gd name="connsiteX5" fmla="*/ 97967 w 429634"/>
                  <a:gd name="connsiteY5" fmla="*/ 5542 h 514695"/>
                  <a:gd name="connsiteX6" fmla="*/ 117196 w 429634"/>
                  <a:gd name="connsiteY6" fmla="*/ 13915 h 514695"/>
                  <a:gd name="connsiteX7" fmla="*/ 429634 w 429634"/>
                  <a:gd name="connsiteY7" fmla="*/ 170428 h 514695"/>
                  <a:gd name="connsiteX0" fmla="*/ 142235 w 432106"/>
                  <a:gd name="connsiteY0" fmla="*/ 139614 h 514695"/>
                  <a:gd name="connsiteX1" fmla="*/ 141884 w 432106"/>
                  <a:gd name="connsiteY1" fmla="*/ 514695 h 514695"/>
                  <a:gd name="connsiteX2" fmla="*/ 13469 w 432106"/>
                  <a:gd name="connsiteY2" fmla="*/ 513404 h 514695"/>
                  <a:gd name="connsiteX3" fmla="*/ 0 w 432106"/>
                  <a:gd name="connsiteY3" fmla="*/ 70518 h 514695"/>
                  <a:gd name="connsiteX4" fmla="*/ 70518 w 432106"/>
                  <a:gd name="connsiteY4" fmla="*/ 0 h 514695"/>
                  <a:gd name="connsiteX5" fmla="*/ 97967 w 432106"/>
                  <a:gd name="connsiteY5" fmla="*/ 5542 h 514695"/>
                  <a:gd name="connsiteX6" fmla="*/ 117196 w 432106"/>
                  <a:gd name="connsiteY6" fmla="*/ 13915 h 514695"/>
                  <a:gd name="connsiteX7" fmla="*/ 432106 w 432106"/>
                  <a:gd name="connsiteY7" fmla="*/ 175927 h 514695"/>
                  <a:gd name="connsiteX0" fmla="*/ 142235 w 432788"/>
                  <a:gd name="connsiteY0" fmla="*/ 139614 h 514695"/>
                  <a:gd name="connsiteX1" fmla="*/ 141884 w 432788"/>
                  <a:gd name="connsiteY1" fmla="*/ 514695 h 514695"/>
                  <a:gd name="connsiteX2" fmla="*/ 13469 w 432788"/>
                  <a:gd name="connsiteY2" fmla="*/ 513404 h 514695"/>
                  <a:gd name="connsiteX3" fmla="*/ 0 w 432788"/>
                  <a:gd name="connsiteY3" fmla="*/ 70518 h 514695"/>
                  <a:gd name="connsiteX4" fmla="*/ 70518 w 432788"/>
                  <a:gd name="connsiteY4" fmla="*/ 0 h 514695"/>
                  <a:gd name="connsiteX5" fmla="*/ 97967 w 432788"/>
                  <a:gd name="connsiteY5" fmla="*/ 5542 h 514695"/>
                  <a:gd name="connsiteX6" fmla="*/ 117196 w 432788"/>
                  <a:gd name="connsiteY6" fmla="*/ 13915 h 514695"/>
                  <a:gd name="connsiteX7" fmla="*/ 432788 w 432788"/>
                  <a:gd name="connsiteY7" fmla="*/ 170105 h 514695"/>
                  <a:gd name="connsiteX0" fmla="*/ 142235 w 430457"/>
                  <a:gd name="connsiteY0" fmla="*/ 139614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689 w 430457"/>
                  <a:gd name="connsiteY0" fmla="*/ 155750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0457"/>
                  <a:gd name="connsiteY0" fmla="*/ 163405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7913"/>
                  <a:gd name="connsiteY0" fmla="*/ 163405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21609 w 437913"/>
                  <a:gd name="connsiteY2" fmla="*/ 511932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5664"/>
                  <a:gd name="connsiteX1" fmla="*/ 132419 w 437913"/>
                  <a:gd name="connsiteY1" fmla="*/ 515664 h 515664"/>
                  <a:gd name="connsiteX2" fmla="*/ 21609 w 437913"/>
                  <a:gd name="connsiteY2" fmla="*/ 511932 h 515664"/>
                  <a:gd name="connsiteX3" fmla="*/ 0 w 437913"/>
                  <a:gd name="connsiteY3" fmla="*/ 70518 h 515664"/>
                  <a:gd name="connsiteX4" fmla="*/ 70518 w 437913"/>
                  <a:gd name="connsiteY4" fmla="*/ 0 h 515664"/>
                  <a:gd name="connsiteX5" fmla="*/ 97967 w 437913"/>
                  <a:gd name="connsiteY5" fmla="*/ 5542 h 515664"/>
                  <a:gd name="connsiteX6" fmla="*/ 117196 w 437913"/>
                  <a:gd name="connsiteY6" fmla="*/ 13915 h 515664"/>
                  <a:gd name="connsiteX7" fmla="*/ 437913 w 437913"/>
                  <a:gd name="connsiteY7" fmla="*/ 176610 h 515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913" h="515664">
                    <a:moveTo>
                      <a:pt x="152306" y="157118"/>
                    </a:moveTo>
                    <a:cubicBezTo>
                      <a:pt x="152306" y="245705"/>
                      <a:pt x="132419" y="427077"/>
                      <a:pt x="132419" y="515664"/>
                    </a:cubicBezTo>
                    <a:lnTo>
                      <a:pt x="21609" y="511932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37913" y="176610"/>
                    </a:lnTo>
                  </a:path>
                </a:pathLst>
              </a:cu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65" name="グループ化 764">
            <a:extLst>
              <a:ext uri="{FF2B5EF4-FFF2-40B4-BE49-F238E27FC236}">
                <a16:creationId xmlns:a16="http://schemas.microsoft.com/office/drawing/2014/main" id="{DE8052D7-8081-4F05-8133-7E4697167670}"/>
              </a:ext>
            </a:extLst>
          </p:cNvPr>
          <p:cNvGrpSpPr/>
          <p:nvPr/>
        </p:nvGrpSpPr>
        <p:grpSpPr>
          <a:xfrm>
            <a:off x="6243010" y="2667802"/>
            <a:ext cx="1104765" cy="1669112"/>
            <a:chOff x="9316264" y="4939580"/>
            <a:chExt cx="1492677" cy="2255181"/>
          </a:xfrm>
        </p:grpSpPr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A2796740-79D4-43F3-A45C-7D489AC35792}"/>
                </a:ext>
              </a:extLst>
            </p:cNvPr>
            <p:cNvGrpSpPr/>
            <p:nvPr/>
          </p:nvGrpSpPr>
          <p:grpSpPr>
            <a:xfrm>
              <a:off x="9484441" y="6069462"/>
              <a:ext cx="1156298" cy="1125299"/>
              <a:chOff x="8974800" y="2689763"/>
              <a:chExt cx="1156298" cy="1125299"/>
            </a:xfrm>
          </p:grpSpPr>
          <p:sp>
            <p:nvSpPr>
              <p:cNvPr id="698" name="片側の 2 つの角を丸めた四角形 68">
                <a:extLst>
                  <a:ext uri="{FF2B5EF4-FFF2-40B4-BE49-F238E27FC236}">
                    <a16:creationId xmlns:a16="http://schemas.microsoft.com/office/drawing/2014/main" id="{99BEC150-1D46-45E7-8386-C703B42958C3}"/>
                  </a:ext>
                </a:extLst>
              </p:cNvPr>
              <p:cNvSpPr/>
              <p:nvPr/>
            </p:nvSpPr>
            <p:spPr>
              <a:xfrm rot="10800000">
                <a:off x="9419151" y="268976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9" name="片側の 2 つの角を丸めた四角形 70">
                <a:extLst>
                  <a:ext uri="{FF2B5EF4-FFF2-40B4-BE49-F238E27FC236}">
                    <a16:creationId xmlns:a16="http://schemas.microsoft.com/office/drawing/2014/main" id="{1F2BDB20-B869-4A6F-9260-4118B3AEDB22}"/>
                  </a:ext>
                </a:extLst>
              </p:cNvPr>
              <p:cNvSpPr/>
              <p:nvPr/>
            </p:nvSpPr>
            <p:spPr>
              <a:xfrm>
                <a:off x="8974800" y="3025193"/>
                <a:ext cx="1156298" cy="789869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11042 w 1156298"/>
                  <a:gd name="connsiteY4" fmla="*/ 787488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11042 w 1156298"/>
                  <a:gd name="connsiteY3" fmla="*/ 787488 h 789869"/>
                  <a:gd name="connsiteX4" fmla="*/ 140494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11042 w 1156298"/>
                  <a:gd name="connsiteY3" fmla="*/ 787488 h 789869"/>
                  <a:gd name="connsiteX4" fmla="*/ 59532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11054 w 1156298"/>
                  <a:gd name="connsiteY3" fmla="*/ 787488 h 789869"/>
                  <a:gd name="connsiteX4" fmla="*/ 59532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9869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111054" y="787488"/>
                    </a:lnTo>
                    <a:lnTo>
                      <a:pt x="59532" y="789869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片側の 2 つの角を丸めた四角形 70">
                <a:extLst>
                  <a:ext uri="{FF2B5EF4-FFF2-40B4-BE49-F238E27FC236}">
                    <a16:creationId xmlns:a16="http://schemas.microsoft.com/office/drawing/2014/main" id="{95FB97E6-762B-49A3-A870-28E2479AA92B}"/>
                  </a:ext>
                </a:extLst>
              </p:cNvPr>
              <p:cNvSpPr/>
              <p:nvPr/>
            </p:nvSpPr>
            <p:spPr>
              <a:xfrm>
                <a:off x="9120310" y="3025193"/>
                <a:ext cx="852202" cy="78986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二等辺三角形 700">
                <a:extLst>
                  <a:ext uri="{FF2B5EF4-FFF2-40B4-BE49-F238E27FC236}">
                    <a16:creationId xmlns:a16="http://schemas.microsoft.com/office/drawing/2014/main" id="{20552B36-7873-458B-A479-8787F6F48270}"/>
                  </a:ext>
                </a:extLst>
              </p:cNvPr>
              <p:cNvSpPr/>
              <p:nvPr/>
            </p:nvSpPr>
            <p:spPr bwMode="auto">
              <a:xfrm rot="10800000">
                <a:off x="9242400" y="3025193"/>
                <a:ext cx="608024" cy="630588"/>
              </a:xfrm>
              <a:prstGeom prst="triangle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0BF4745B-07F7-4A17-AEB4-898F6285E35F}"/>
                  </a:ext>
                </a:extLst>
              </p:cNvPr>
              <p:cNvSpPr/>
              <p:nvPr/>
            </p:nvSpPr>
            <p:spPr bwMode="auto">
              <a:xfrm>
                <a:off x="9404191" y="3078937"/>
                <a:ext cx="284440" cy="145670"/>
              </a:xfrm>
              <a:custGeom>
                <a:avLst/>
                <a:gdLst>
                  <a:gd name="connsiteX0" fmla="*/ 0 w 384986"/>
                  <a:gd name="connsiteY0" fmla="*/ 0 h 197163"/>
                  <a:gd name="connsiteX1" fmla="*/ 134309 w 384986"/>
                  <a:gd name="connsiteY1" fmla="*/ 68769 h 197163"/>
                  <a:gd name="connsiteX2" fmla="*/ 146676 w 384986"/>
                  <a:gd name="connsiteY2" fmla="*/ 38913 h 197163"/>
                  <a:gd name="connsiteX3" fmla="*/ 187842 w 384986"/>
                  <a:gd name="connsiteY3" fmla="*/ 21861 h 197163"/>
                  <a:gd name="connsiteX4" fmla="*/ 210592 w 384986"/>
                  <a:gd name="connsiteY4" fmla="*/ 21861 h 197163"/>
                  <a:gd name="connsiteX5" fmla="*/ 264235 w 384986"/>
                  <a:gd name="connsiteY5" fmla="*/ 57418 h 197163"/>
                  <a:gd name="connsiteX6" fmla="*/ 265042 w 384986"/>
                  <a:gd name="connsiteY6" fmla="*/ 61416 h 197163"/>
                  <a:gd name="connsiteX7" fmla="*/ 384986 w 384986"/>
                  <a:gd name="connsiteY7" fmla="*/ 2 h 197163"/>
                  <a:gd name="connsiteX8" fmla="*/ 384986 w 384986"/>
                  <a:gd name="connsiteY8" fmla="*/ 197163 h 197163"/>
                  <a:gd name="connsiteX9" fmla="*/ 257197 w 384986"/>
                  <a:gd name="connsiteY9" fmla="*/ 131733 h 197163"/>
                  <a:gd name="connsiteX10" fmla="*/ 251759 w 384986"/>
                  <a:gd name="connsiteY10" fmla="*/ 139800 h 197163"/>
                  <a:gd name="connsiteX11" fmla="*/ 210592 w 384986"/>
                  <a:gd name="connsiteY11" fmla="*/ 156851 h 197163"/>
                  <a:gd name="connsiteX12" fmla="*/ 187842 w 384986"/>
                  <a:gd name="connsiteY12" fmla="*/ 156851 h 197163"/>
                  <a:gd name="connsiteX13" fmla="*/ 146676 w 384986"/>
                  <a:gd name="connsiteY13" fmla="*/ 139800 h 197163"/>
                  <a:gd name="connsiteX14" fmla="*/ 140614 w 384986"/>
                  <a:gd name="connsiteY14" fmla="*/ 125165 h 197163"/>
                  <a:gd name="connsiteX15" fmla="*/ 0 w 384986"/>
                  <a:gd name="connsiteY15" fmla="*/ 197161 h 19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4986" h="197163">
                    <a:moveTo>
                      <a:pt x="0" y="0"/>
                    </a:moveTo>
                    <a:lnTo>
                      <a:pt x="134309" y="68769"/>
                    </a:lnTo>
                    <a:lnTo>
                      <a:pt x="146676" y="38913"/>
                    </a:lnTo>
                    <a:cubicBezTo>
                      <a:pt x="157211" y="28378"/>
                      <a:pt x="171766" y="21861"/>
                      <a:pt x="187842" y="21861"/>
                    </a:cubicBezTo>
                    <a:lnTo>
                      <a:pt x="210592" y="21861"/>
                    </a:lnTo>
                    <a:cubicBezTo>
                      <a:pt x="234707" y="21861"/>
                      <a:pt x="255397" y="36523"/>
                      <a:pt x="264235" y="57418"/>
                    </a:cubicBezTo>
                    <a:lnTo>
                      <a:pt x="265042" y="61416"/>
                    </a:lnTo>
                    <a:lnTo>
                      <a:pt x="384986" y="2"/>
                    </a:lnTo>
                    <a:lnTo>
                      <a:pt x="384986" y="197163"/>
                    </a:lnTo>
                    <a:lnTo>
                      <a:pt x="257197" y="131733"/>
                    </a:lnTo>
                    <a:lnTo>
                      <a:pt x="251759" y="139800"/>
                    </a:lnTo>
                    <a:cubicBezTo>
                      <a:pt x="241223" y="150335"/>
                      <a:pt x="226669" y="156851"/>
                      <a:pt x="210592" y="156851"/>
                    </a:cubicBezTo>
                    <a:lnTo>
                      <a:pt x="187842" y="156851"/>
                    </a:lnTo>
                    <a:cubicBezTo>
                      <a:pt x="171766" y="156851"/>
                      <a:pt x="157211" y="150335"/>
                      <a:pt x="146676" y="139800"/>
                    </a:cubicBezTo>
                    <a:lnTo>
                      <a:pt x="140614" y="125165"/>
                    </a:lnTo>
                    <a:lnTo>
                      <a:pt x="0" y="197161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F0D86F55-B2D2-42D1-911D-0012B732C9CD}"/>
                </a:ext>
              </a:extLst>
            </p:cNvPr>
            <p:cNvGrpSpPr/>
            <p:nvPr/>
          </p:nvGrpSpPr>
          <p:grpSpPr>
            <a:xfrm>
              <a:off x="9356049" y="4939580"/>
              <a:ext cx="1404920" cy="1345757"/>
              <a:chOff x="4214801" y="-1338816"/>
              <a:chExt cx="1404920" cy="1345757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8918FFC1-8A01-4B62-BAAB-EE67777FF23D}"/>
                  </a:ext>
                </a:extLst>
              </p:cNvPr>
              <p:cNvSpPr/>
              <p:nvPr/>
            </p:nvSpPr>
            <p:spPr>
              <a:xfrm>
                <a:off x="4270804" y="-1338816"/>
                <a:ext cx="1292914" cy="1191762"/>
              </a:xfrm>
              <a:custGeom>
                <a:avLst/>
                <a:gdLst>
                  <a:gd name="connsiteX0" fmla="*/ 530806 w 1333619"/>
                  <a:gd name="connsiteY0" fmla="*/ 0 h 1191762"/>
                  <a:gd name="connsiteX1" fmla="*/ 637782 w 1333619"/>
                  <a:gd name="connsiteY1" fmla="*/ 12106 h 1191762"/>
                  <a:gd name="connsiteX2" fmla="*/ 666810 w 1333619"/>
                  <a:gd name="connsiteY2" fmla="*/ 22222 h 1191762"/>
                  <a:gd name="connsiteX3" fmla="*/ 695837 w 1333619"/>
                  <a:gd name="connsiteY3" fmla="*/ 12106 h 1191762"/>
                  <a:gd name="connsiteX4" fmla="*/ 802813 w 1333619"/>
                  <a:gd name="connsiteY4" fmla="*/ 0 h 1191762"/>
                  <a:gd name="connsiteX5" fmla="*/ 1333619 w 1333619"/>
                  <a:gd name="connsiteY5" fmla="*/ 595881 h 1191762"/>
                  <a:gd name="connsiteX6" fmla="*/ 802813 w 1333619"/>
                  <a:gd name="connsiteY6" fmla="*/ 1191762 h 1191762"/>
                  <a:gd name="connsiteX7" fmla="*/ 695837 w 1333619"/>
                  <a:gd name="connsiteY7" fmla="*/ 1179656 h 1191762"/>
                  <a:gd name="connsiteX8" fmla="*/ 666810 w 1333619"/>
                  <a:gd name="connsiteY8" fmla="*/ 1169541 h 1191762"/>
                  <a:gd name="connsiteX9" fmla="*/ 637782 w 1333619"/>
                  <a:gd name="connsiteY9" fmla="*/ 1179656 h 1191762"/>
                  <a:gd name="connsiteX10" fmla="*/ 530806 w 1333619"/>
                  <a:gd name="connsiteY10" fmla="*/ 1191762 h 1191762"/>
                  <a:gd name="connsiteX11" fmla="*/ 0 w 1333619"/>
                  <a:gd name="connsiteY11" fmla="*/ 595881 h 1191762"/>
                  <a:gd name="connsiteX12" fmla="*/ 530806 w 1333619"/>
                  <a:gd name="connsiteY12" fmla="*/ 0 h 1191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619" h="1191762">
                    <a:moveTo>
                      <a:pt x="530806" y="0"/>
                    </a:moveTo>
                    <a:cubicBezTo>
                      <a:pt x="567451" y="0"/>
                      <a:pt x="603228" y="4169"/>
                      <a:pt x="637782" y="12106"/>
                    </a:cubicBezTo>
                    <a:lnTo>
                      <a:pt x="666810" y="22222"/>
                    </a:lnTo>
                    <a:lnTo>
                      <a:pt x="695837" y="12106"/>
                    </a:lnTo>
                    <a:cubicBezTo>
                      <a:pt x="730392" y="4169"/>
                      <a:pt x="766169" y="0"/>
                      <a:pt x="802813" y="0"/>
                    </a:cubicBezTo>
                    <a:cubicBezTo>
                      <a:pt x="1095969" y="0"/>
                      <a:pt x="1333619" y="266785"/>
                      <a:pt x="1333619" y="595881"/>
                    </a:cubicBezTo>
                    <a:cubicBezTo>
                      <a:pt x="1333619" y="924977"/>
                      <a:pt x="1095969" y="1191762"/>
                      <a:pt x="802813" y="1191762"/>
                    </a:cubicBezTo>
                    <a:cubicBezTo>
                      <a:pt x="766169" y="1191762"/>
                      <a:pt x="730392" y="1187594"/>
                      <a:pt x="695837" y="1179656"/>
                    </a:cubicBezTo>
                    <a:lnTo>
                      <a:pt x="666810" y="1169541"/>
                    </a:lnTo>
                    <a:lnTo>
                      <a:pt x="637782" y="1179656"/>
                    </a:lnTo>
                    <a:cubicBezTo>
                      <a:pt x="603228" y="1187594"/>
                      <a:pt x="567451" y="1191762"/>
                      <a:pt x="530806" y="1191762"/>
                    </a:cubicBezTo>
                    <a:cubicBezTo>
                      <a:pt x="237650" y="1191762"/>
                      <a:pt x="0" y="924977"/>
                      <a:pt x="0" y="595881"/>
                    </a:cubicBezTo>
                    <a:cubicBezTo>
                      <a:pt x="0" y="266785"/>
                      <a:pt x="237650" y="0"/>
                      <a:pt x="53080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7" name="円/楕円 840">
                <a:extLst>
                  <a:ext uri="{FF2B5EF4-FFF2-40B4-BE49-F238E27FC236}">
                    <a16:creationId xmlns:a16="http://schemas.microsoft.com/office/drawing/2014/main" id="{1EA4BC16-89A7-415A-8DF6-BF7AB6E2A341}"/>
                  </a:ext>
                </a:extLst>
              </p:cNvPr>
              <p:cNvSpPr/>
              <p:nvPr/>
            </p:nvSpPr>
            <p:spPr>
              <a:xfrm rot="900000" flipH="1">
                <a:off x="532012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8" name="円/楕円 840">
                <a:extLst>
                  <a:ext uri="{FF2B5EF4-FFF2-40B4-BE49-F238E27FC236}">
                    <a16:creationId xmlns:a16="http://schemas.microsoft.com/office/drawing/2014/main" id="{03E21EE9-9831-4437-95F9-68DA0025945C}"/>
                  </a:ext>
                </a:extLst>
              </p:cNvPr>
              <p:cNvSpPr/>
              <p:nvPr/>
            </p:nvSpPr>
            <p:spPr>
              <a:xfrm rot="20700000">
                <a:off x="421480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9" name="円/楕円 840">
                <a:extLst>
                  <a:ext uri="{FF2B5EF4-FFF2-40B4-BE49-F238E27FC236}">
                    <a16:creationId xmlns:a16="http://schemas.microsoft.com/office/drawing/2014/main" id="{B48131E4-FD31-4C7C-B625-1505D381D39D}"/>
                  </a:ext>
                </a:extLst>
              </p:cNvPr>
              <p:cNvSpPr/>
              <p:nvPr/>
            </p:nvSpPr>
            <p:spPr>
              <a:xfrm>
                <a:off x="4370333" y="-1184645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0" name="楕円 11">
                <a:extLst>
                  <a:ext uri="{FF2B5EF4-FFF2-40B4-BE49-F238E27FC236}">
                    <a16:creationId xmlns:a16="http://schemas.microsoft.com/office/drawing/2014/main" id="{A57CF864-0797-4383-8B66-69581EB1CF87}"/>
                  </a:ext>
                </a:extLst>
              </p:cNvPr>
              <p:cNvSpPr/>
              <p:nvPr/>
            </p:nvSpPr>
            <p:spPr bwMode="auto">
              <a:xfrm rot="10800000">
                <a:off x="4829938" y="-210856"/>
                <a:ext cx="182464" cy="85128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EF02B60D-C552-49E3-B534-035D72652A24}"/>
                  </a:ext>
                </a:extLst>
              </p:cNvPr>
              <p:cNvSpPr/>
              <p:nvPr/>
            </p:nvSpPr>
            <p:spPr bwMode="auto">
              <a:xfrm>
                <a:off x="4570338" y="-737499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BC5AB298-D28D-4B7C-B68E-DD0A6A205DBA}"/>
                  </a:ext>
                </a:extLst>
              </p:cNvPr>
              <p:cNvSpPr/>
              <p:nvPr/>
            </p:nvSpPr>
            <p:spPr bwMode="auto">
              <a:xfrm>
                <a:off x="5175176" y="-737499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3" name="月 732">
                <a:extLst>
                  <a:ext uri="{FF2B5EF4-FFF2-40B4-BE49-F238E27FC236}">
                    <a16:creationId xmlns:a16="http://schemas.microsoft.com/office/drawing/2014/main" id="{90CA48DA-4813-41C6-8749-6D5C6A5E4342}"/>
                  </a:ext>
                </a:extLst>
              </p:cNvPr>
              <p:cNvSpPr/>
              <p:nvPr/>
            </p:nvSpPr>
            <p:spPr bwMode="auto">
              <a:xfrm rot="16200000">
                <a:off x="4556096" y="-970280"/>
                <a:ext cx="120368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4" name="月 733">
                <a:extLst>
                  <a:ext uri="{FF2B5EF4-FFF2-40B4-BE49-F238E27FC236}">
                    <a16:creationId xmlns:a16="http://schemas.microsoft.com/office/drawing/2014/main" id="{6873DDF3-8D4D-460B-8A5E-A9644077BADA}"/>
                  </a:ext>
                </a:extLst>
              </p:cNvPr>
              <p:cNvSpPr/>
              <p:nvPr/>
            </p:nvSpPr>
            <p:spPr bwMode="auto">
              <a:xfrm rot="16200000">
                <a:off x="5165823" y="-970278"/>
                <a:ext cx="120366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月 734">
                <a:extLst>
                  <a:ext uri="{FF2B5EF4-FFF2-40B4-BE49-F238E27FC236}">
                    <a16:creationId xmlns:a16="http://schemas.microsoft.com/office/drawing/2014/main" id="{4CC3CE9A-02D9-4567-AA7F-0876B571182C}"/>
                  </a:ext>
                </a:extLst>
              </p:cNvPr>
              <p:cNvSpPr/>
              <p:nvPr/>
            </p:nvSpPr>
            <p:spPr bwMode="auto">
              <a:xfrm rot="5400000">
                <a:off x="4859697" y="-539468"/>
                <a:ext cx="120368" cy="469603"/>
              </a:xfrm>
              <a:prstGeom prst="moon">
                <a:avLst>
                  <a:gd name="adj" fmla="val 82642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7D2823E8-D4F7-4C2F-834D-8FC662A94150}"/>
                  </a:ext>
                </a:extLst>
              </p:cNvPr>
              <p:cNvSpPr/>
              <p:nvPr/>
            </p:nvSpPr>
            <p:spPr bwMode="auto">
              <a:xfrm>
                <a:off x="4802352" y="-547662"/>
                <a:ext cx="236878" cy="239123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6878" h="239123">
                    <a:moveTo>
                      <a:pt x="174397" y="0"/>
                    </a:moveTo>
                    <a:lnTo>
                      <a:pt x="192645" y="106822"/>
                    </a:lnTo>
                    <a:lnTo>
                      <a:pt x="202188" y="110315"/>
                    </a:lnTo>
                    <a:cubicBezTo>
                      <a:pt x="223621" y="121950"/>
                      <a:pt x="236878" y="138024"/>
                      <a:pt x="236878" y="155778"/>
                    </a:cubicBezTo>
                    <a:cubicBezTo>
                      <a:pt x="236878" y="173533"/>
                      <a:pt x="223621" y="189606"/>
                      <a:pt x="202188" y="201241"/>
                    </a:cubicBezTo>
                    <a:lnTo>
                      <a:pt x="182518" y="208440"/>
                    </a:lnTo>
                    <a:lnTo>
                      <a:pt x="160944" y="228956"/>
                    </a:lnTo>
                    <a:cubicBezTo>
                      <a:pt x="148811" y="235375"/>
                      <a:pt x="134184" y="239123"/>
                      <a:pt x="118439" y="239123"/>
                    </a:cubicBezTo>
                    <a:cubicBezTo>
                      <a:pt x="102695" y="239123"/>
                      <a:pt x="88068" y="235375"/>
                      <a:pt x="75935" y="228956"/>
                    </a:cubicBezTo>
                    <a:lnTo>
                      <a:pt x="54360" y="208440"/>
                    </a:lnTo>
                    <a:lnTo>
                      <a:pt x="34690" y="201241"/>
                    </a:lnTo>
                    <a:cubicBezTo>
                      <a:pt x="13257" y="189606"/>
                      <a:pt x="0" y="173533"/>
                      <a:pt x="0" y="155778"/>
                    </a:cubicBezTo>
                    <a:cubicBezTo>
                      <a:pt x="0" y="138024"/>
                      <a:pt x="13257" y="121950"/>
                      <a:pt x="34690" y="110315"/>
                    </a:cubicBezTo>
                    <a:lnTo>
                      <a:pt x="44234" y="106822"/>
                    </a:lnTo>
                    <a:lnTo>
                      <a:pt x="62482" y="0"/>
                    </a:lnTo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2" name="グループ化 741">
              <a:extLst>
                <a:ext uri="{FF2B5EF4-FFF2-40B4-BE49-F238E27FC236}">
                  <a16:creationId xmlns:a16="http://schemas.microsoft.com/office/drawing/2014/main" id="{D49880ED-AC27-46A2-9040-9FC4DEE2CF26}"/>
                </a:ext>
              </a:extLst>
            </p:cNvPr>
            <p:cNvGrpSpPr/>
            <p:nvPr/>
          </p:nvGrpSpPr>
          <p:grpSpPr>
            <a:xfrm>
              <a:off x="9316264" y="6418826"/>
              <a:ext cx="1492677" cy="739666"/>
              <a:chOff x="148861" y="2494655"/>
              <a:chExt cx="786934" cy="389032"/>
            </a:xfrm>
          </p:grpSpPr>
          <p:sp>
            <p:nvSpPr>
              <p:cNvPr id="743" name="楕円 8">
                <a:extLst>
                  <a:ext uri="{FF2B5EF4-FFF2-40B4-BE49-F238E27FC236}">
                    <a16:creationId xmlns:a16="http://schemas.microsoft.com/office/drawing/2014/main" id="{BF1C3435-3B10-4F88-A9D3-4ECD0B1ED196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 1180">
                <a:extLst>
                  <a:ext uri="{FF2B5EF4-FFF2-40B4-BE49-F238E27FC236}">
                    <a16:creationId xmlns:a16="http://schemas.microsoft.com/office/drawing/2014/main" id="{CE36957B-E1DB-4C51-AD3A-5A7971923E6E}"/>
                  </a:ext>
                </a:extLst>
              </p:cNvPr>
              <p:cNvSpPr/>
              <p:nvPr/>
            </p:nvSpPr>
            <p:spPr>
              <a:xfrm rot="14955635">
                <a:off x="178924" y="2464592"/>
                <a:ext cx="389032" cy="44915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7988 w 435765"/>
                  <a:gd name="connsiteY0" fmla="*/ 206708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5765"/>
                  <a:gd name="connsiteY0" fmla="*/ 151438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6589"/>
                  <a:gd name="connsiteY0" fmla="*/ 151438 h 468767"/>
                  <a:gd name="connsiteX1" fmla="*/ 141035 w 436589"/>
                  <a:gd name="connsiteY1" fmla="*/ 468767 h 468767"/>
                  <a:gd name="connsiteX2" fmla="*/ 0 w 436589"/>
                  <a:gd name="connsiteY2" fmla="*/ 468767 h 468767"/>
                  <a:gd name="connsiteX3" fmla="*/ 0 w 436589"/>
                  <a:gd name="connsiteY3" fmla="*/ 70518 h 468767"/>
                  <a:gd name="connsiteX4" fmla="*/ 70518 w 436589"/>
                  <a:gd name="connsiteY4" fmla="*/ 0 h 468767"/>
                  <a:gd name="connsiteX5" fmla="*/ 97967 w 436589"/>
                  <a:gd name="connsiteY5" fmla="*/ 5542 h 468767"/>
                  <a:gd name="connsiteX6" fmla="*/ 105733 w 436589"/>
                  <a:gd name="connsiteY6" fmla="*/ 10778 h 468767"/>
                  <a:gd name="connsiteX7" fmla="*/ 117196 w 436589"/>
                  <a:gd name="connsiteY7" fmla="*/ 13915 h 468767"/>
                  <a:gd name="connsiteX8" fmla="*/ 436589 w 436589"/>
                  <a:gd name="connsiteY8" fmla="*/ 176109 h 468767"/>
                  <a:gd name="connsiteX0" fmla="*/ 145351 w 440568"/>
                  <a:gd name="connsiteY0" fmla="*/ 151438 h 468767"/>
                  <a:gd name="connsiteX1" fmla="*/ 141035 w 440568"/>
                  <a:gd name="connsiteY1" fmla="*/ 468767 h 468767"/>
                  <a:gd name="connsiteX2" fmla="*/ 0 w 440568"/>
                  <a:gd name="connsiteY2" fmla="*/ 468767 h 468767"/>
                  <a:gd name="connsiteX3" fmla="*/ 0 w 440568"/>
                  <a:gd name="connsiteY3" fmla="*/ 70518 h 468767"/>
                  <a:gd name="connsiteX4" fmla="*/ 70518 w 440568"/>
                  <a:gd name="connsiteY4" fmla="*/ 0 h 468767"/>
                  <a:gd name="connsiteX5" fmla="*/ 97967 w 440568"/>
                  <a:gd name="connsiteY5" fmla="*/ 5542 h 468767"/>
                  <a:gd name="connsiteX6" fmla="*/ 105733 w 440568"/>
                  <a:gd name="connsiteY6" fmla="*/ 10778 h 468767"/>
                  <a:gd name="connsiteX7" fmla="*/ 117196 w 440568"/>
                  <a:gd name="connsiteY7" fmla="*/ 13915 h 468767"/>
                  <a:gd name="connsiteX8" fmla="*/ 440568 w 440568"/>
                  <a:gd name="connsiteY8" fmla="*/ 177619 h 468767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0 w 440568"/>
                  <a:gd name="connsiteY2" fmla="*/ 468767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17196 w 440568"/>
                  <a:gd name="connsiteY6" fmla="*/ 13915 h 508654"/>
                  <a:gd name="connsiteX7" fmla="*/ 440568 w 440568"/>
                  <a:gd name="connsiteY7" fmla="*/ 177619 h 508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0568" h="508654">
                    <a:moveTo>
                      <a:pt x="145351" y="151438"/>
                    </a:moveTo>
                    <a:cubicBezTo>
                      <a:pt x="145351" y="240025"/>
                      <a:pt x="125968" y="420067"/>
                      <a:pt x="125968" y="508654"/>
                    </a:cubicBezTo>
                    <a:lnTo>
                      <a:pt x="7700" y="500573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40568" y="177619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楕円 8">
                <a:extLst>
                  <a:ext uri="{FF2B5EF4-FFF2-40B4-BE49-F238E27FC236}">
                    <a16:creationId xmlns:a16="http://schemas.microsoft.com/office/drawing/2014/main" id="{3DF9B193-E6CC-4277-B9C2-A40A504B4105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フリーフォーム 1183">
                <a:extLst>
                  <a:ext uri="{FF2B5EF4-FFF2-40B4-BE49-F238E27FC236}">
                    <a16:creationId xmlns:a16="http://schemas.microsoft.com/office/drawing/2014/main" id="{5FBFACA9-1AB9-42CA-B06B-FF19368DA6B2}"/>
                  </a:ext>
                </a:extLst>
              </p:cNvPr>
              <p:cNvSpPr/>
              <p:nvPr/>
            </p:nvSpPr>
            <p:spPr>
              <a:xfrm rot="6644365" flipH="1">
                <a:off x="514778" y="2461502"/>
                <a:ext cx="386689" cy="455344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1630 w 435765"/>
                  <a:gd name="connsiteY0" fmla="*/ 121142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765"/>
                  <a:gd name="connsiteY0" fmla="*/ 134296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262"/>
                  <a:gd name="connsiteY0" fmla="*/ 134296 h 468767"/>
                  <a:gd name="connsiteX1" fmla="*/ 141035 w 435262"/>
                  <a:gd name="connsiteY1" fmla="*/ 468767 h 468767"/>
                  <a:gd name="connsiteX2" fmla="*/ 0 w 435262"/>
                  <a:gd name="connsiteY2" fmla="*/ 468767 h 468767"/>
                  <a:gd name="connsiteX3" fmla="*/ 0 w 435262"/>
                  <a:gd name="connsiteY3" fmla="*/ 70518 h 468767"/>
                  <a:gd name="connsiteX4" fmla="*/ 70518 w 435262"/>
                  <a:gd name="connsiteY4" fmla="*/ 0 h 468767"/>
                  <a:gd name="connsiteX5" fmla="*/ 97967 w 435262"/>
                  <a:gd name="connsiteY5" fmla="*/ 5542 h 468767"/>
                  <a:gd name="connsiteX6" fmla="*/ 105733 w 435262"/>
                  <a:gd name="connsiteY6" fmla="*/ 10778 h 468767"/>
                  <a:gd name="connsiteX7" fmla="*/ 117196 w 435262"/>
                  <a:gd name="connsiteY7" fmla="*/ 13915 h 468767"/>
                  <a:gd name="connsiteX8" fmla="*/ 435262 w 435262"/>
                  <a:gd name="connsiteY8" fmla="*/ 175605 h 468767"/>
                  <a:gd name="connsiteX0" fmla="*/ 144244 w 437412"/>
                  <a:gd name="connsiteY0" fmla="*/ 134296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0 w 437412"/>
                  <a:gd name="connsiteY2" fmla="*/ 468767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17196 w 437412"/>
                  <a:gd name="connsiteY6" fmla="*/ 13915 h 514695"/>
                  <a:gd name="connsiteX7" fmla="*/ 437412 w 437412"/>
                  <a:gd name="connsiteY7" fmla="*/ 177941 h 514695"/>
                  <a:gd name="connsiteX0" fmla="*/ 142235 w 429634"/>
                  <a:gd name="connsiteY0" fmla="*/ 139614 h 514695"/>
                  <a:gd name="connsiteX1" fmla="*/ 141884 w 429634"/>
                  <a:gd name="connsiteY1" fmla="*/ 514695 h 514695"/>
                  <a:gd name="connsiteX2" fmla="*/ 13469 w 429634"/>
                  <a:gd name="connsiteY2" fmla="*/ 513404 h 514695"/>
                  <a:gd name="connsiteX3" fmla="*/ 0 w 429634"/>
                  <a:gd name="connsiteY3" fmla="*/ 70518 h 514695"/>
                  <a:gd name="connsiteX4" fmla="*/ 70518 w 429634"/>
                  <a:gd name="connsiteY4" fmla="*/ 0 h 514695"/>
                  <a:gd name="connsiteX5" fmla="*/ 97967 w 429634"/>
                  <a:gd name="connsiteY5" fmla="*/ 5542 h 514695"/>
                  <a:gd name="connsiteX6" fmla="*/ 117196 w 429634"/>
                  <a:gd name="connsiteY6" fmla="*/ 13915 h 514695"/>
                  <a:gd name="connsiteX7" fmla="*/ 429634 w 429634"/>
                  <a:gd name="connsiteY7" fmla="*/ 170428 h 514695"/>
                  <a:gd name="connsiteX0" fmla="*/ 142235 w 432106"/>
                  <a:gd name="connsiteY0" fmla="*/ 139614 h 514695"/>
                  <a:gd name="connsiteX1" fmla="*/ 141884 w 432106"/>
                  <a:gd name="connsiteY1" fmla="*/ 514695 h 514695"/>
                  <a:gd name="connsiteX2" fmla="*/ 13469 w 432106"/>
                  <a:gd name="connsiteY2" fmla="*/ 513404 h 514695"/>
                  <a:gd name="connsiteX3" fmla="*/ 0 w 432106"/>
                  <a:gd name="connsiteY3" fmla="*/ 70518 h 514695"/>
                  <a:gd name="connsiteX4" fmla="*/ 70518 w 432106"/>
                  <a:gd name="connsiteY4" fmla="*/ 0 h 514695"/>
                  <a:gd name="connsiteX5" fmla="*/ 97967 w 432106"/>
                  <a:gd name="connsiteY5" fmla="*/ 5542 h 514695"/>
                  <a:gd name="connsiteX6" fmla="*/ 117196 w 432106"/>
                  <a:gd name="connsiteY6" fmla="*/ 13915 h 514695"/>
                  <a:gd name="connsiteX7" fmla="*/ 432106 w 432106"/>
                  <a:gd name="connsiteY7" fmla="*/ 175927 h 514695"/>
                  <a:gd name="connsiteX0" fmla="*/ 142235 w 432788"/>
                  <a:gd name="connsiteY0" fmla="*/ 139614 h 514695"/>
                  <a:gd name="connsiteX1" fmla="*/ 141884 w 432788"/>
                  <a:gd name="connsiteY1" fmla="*/ 514695 h 514695"/>
                  <a:gd name="connsiteX2" fmla="*/ 13469 w 432788"/>
                  <a:gd name="connsiteY2" fmla="*/ 513404 h 514695"/>
                  <a:gd name="connsiteX3" fmla="*/ 0 w 432788"/>
                  <a:gd name="connsiteY3" fmla="*/ 70518 h 514695"/>
                  <a:gd name="connsiteX4" fmla="*/ 70518 w 432788"/>
                  <a:gd name="connsiteY4" fmla="*/ 0 h 514695"/>
                  <a:gd name="connsiteX5" fmla="*/ 97967 w 432788"/>
                  <a:gd name="connsiteY5" fmla="*/ 5542 h 514695"/>
                  <a:gd name="connsiteX6" fmla="*/ 117196 w 432788"/>
                  <a:gd name="connsiteY6" fmla="*/ 13915 h 514695"/>
                  <a:gd name="connsiteX7" fmla="*/ 432788 w 432788"/>
                  <a:gd name="connsiteY7" fmla="*/ 170105 h 514695"/>
                  <a:gd name="connsiteX0" fmla="*/ 142235 w 430457"/>
                  <a:gd name="connsiteY0" fmla="*/ 139614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689 w 430457"/>
                  <a:gd name="connsiteY0" fmla="*/ 155750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0457"/>
                  <a:gd name="connsiteY0" fmla="*/ 163405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7913"/>
                  <a:gd name="connsiteY0" fmla="*/ 163405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21609 w 437913"/>
                  <a:gd name="connsiteY2" fmla="*/ 511932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5664"/>
                  <a:gd name="connsiteX1" fmla="*/ 132419 w 437913"/>
                  <a:gd name="connsiteY1" fmla="*/ 515664 h 515664"/>
                  <a:gd name="connsiteX2" fmla="*/ 21609 w 437913"/>
                  <a:gd name="connsiteY2" fmla="*/ 511932 h 515664"/>
                  <a:gd name="connsiteX3" fmla="*/ 0 w 437913"/>
                  <a:gd name="connsiteY3" fmla="*/ 70518 h 515664"/>
                  <a:gd name="connsiteX4" fmla="*/ 70518 w 437913"/>
                  <a:gd name="connsiteY4" fmla="*/ 0 h 515664"/>
                  <a:gd name="connsiteX5" fmla="*/ 97967 w 437913"/>
                  <a:gd name="connsiteY5" fmla="*/ 5542 h 515664"/>
                  <a:gd name="connsiteX6" fmla="*/ 117196 w 437913"/>
                  <a:gd name="connsiteY6" fmla="*/ 13915 h 515664"/>
                  <a:gd name="connsiteX7" fmla="*/ 437913 w 437913"/>
                  <a:gd name="connsiteY7" fmla="*/ 176610 h 515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913" h="515664">
                    <a:moveTo>
                      <a:pt x="152306" y="157118"/>
                    </a:moveTo>
                    <a:cubicBezTo>
                      <a:pt x="152306" y="245705"/>
                      <a:pt x="132419" y="427077"/>
                      <a:pt x="132419" y="515664"/>
                    </a:cubicBezTo>
                    <a:lnTo>
                      <a:pt x="21609" y="511932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37913" y="176610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62" name="グループ化 761">
            <a:extLst>
              <a:ext uri="{FF2B5EF4-FFF2-40B4-BE49-F238E27FC236}">
                <a16:creationId xmlns:a16="http://schemas.microsoft.com/office/drawing/2014/main" id="{9058A8A9-2810-4E8F-8DF1-48AB51BE4EE5}"/>
              </a:ext>
            </a:extLst>
          </p:cNvPr>
          <p:cNvGrpSpPr/>
          <p:nvPr/>
        </p:nvGrpSpPr>
        <p:grpSpPr>
          <a:xfrm>
            <a:off x="2317155" y="2675771"/>
            <a:ext cx="1591879" cy="1732864"/>
            <a:chOff x="8985135" y="1557751"/>
            <a:chExt cx="2150830" cy="2341318"/>
          </a:xfrm>
        </p:grpSpPr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37AA01FA-2C72-4505-91EA-83B02B2899D1}"/>
                </a:ext>
              </a:extLst>
            </p:cNvPr>
            <p:cNvGrpSpPr/>
            <p:nvPr/>
          </p:nvGrpSpPr>
          <p:grpSpPr>
            <a:xfrm>
              <a:off x="9484441" y="2687633"/>
              <a:ext cx="1156298" cy="1125299"/>
              <a:chOff x="8974800" y="2689763"/>
              <a:chExt cx="1156298" cy="1125299"/>
            </a:xfrm>
          </p:grpSpPr>
          <p:sp>
            <p:nvSpPr>
              <p:cNvPr id="636" name="片側の 2 つの角を丸めた四角形 68">
                <a:extLst>
                  <a:ext uri="{FF2B5EF4-FFF2-40B4-BE49-F238E27FC236}">
                    <a16:creationId xmlns:a16="http://schemas.microsoft.com/office/drawing/2014/main" id="{E30048EC-A4BC-4CAB-A1A5-1E0B748C472D}"/>
                  </a:ext>
                </a:extLst>
              </p:cNvPr>
              <p:cNvSpPr/>
              <p:nvPr/>
            </p:nvSpPr>
            <p:spPr>
              <a:xfrm rot="10800000">
                <a:off x="9419151" y="268976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片側の 2 つの角を丸めた四角形 70">
                <a:extLst>
                  <a:ext uri="{FF2B5EF4-FFF2-40B4-BE49-F238E27FC236}">
                    <a16:creationId xmlns:a16="http://schemas.microsoft.com/office/drawing/2014/main" id="{7957CE92-3C02-48A4-9F0F-F28518BBD358}"/>
                  </a:ext>
                </a:extLst>
              </p:cNvPr>
              <p:cNvSpPr/>
              <p:nvPr/>
            </p:nvSpPr>
            <p:spPr>
              <a:xfrm>
                <a:off x="8974800" y="3025193"/>
                <a:ext cx="1156298" cy="789869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11042 w 1156298"/>
                  <a:gd name="connsiteY4" fmla="*/ 787488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11042 w 1156298"/>
                  <a:gd name="connsiteY3" fmla="*/ 787488 h 789869"/>
                  <a:gd name="connsiteX4" fmla="*/ 140494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9869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11042" y="787488"/>
                    </a:lnTo>
                    <a:lnTo>
                      <a:pt x="140494" y="789869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片側の 2 つの角を丸めた四角形 70">
                <a:extLst>
                  <a:ext uri="{FF2B5EF4-FFF2-40B4-BE49-F238E27FC236}">
                    <a16:creationId xmlns:a16="http://schemas.microsoft.com/office/drawing/2014/main" id="{B1FBC75C-544F-4A9E-8742-F3B3EBF37263}"/>
                  </a:ext>
                </a:extLst>
              </p:cNvPr>
              <p:cNvSpPr/>
              <p:nvPr/>
            </p:nvSpPr>
            <p:spPr>
              <a:xfrm>
                <a:off x="9120310" y="3025193"/>
                <a:ext cx="852202" cy="78986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二等辺三角形 625">
                <a:extLst>
                  <a:ext uri="{FF2B5EF4-FFF2-40B4-BE49-F238E27FC236}">
                    <a16:creationId xmlns:a16="http://schemas.microsoft.com/office/drawing/2014/main" id="{2C04BCBB-FEB7-473A-8E90-3933D6E9A156}"/>
                  </a:ext>
                </a:extLst>
              </p:cNvPr>
              <p:cNvSpPr/>
              <p:nvPr/>
            </p:nvSpPr>
            <p:spPr bwMode="auto">
              <a:xfrm rot="10800000">
                <a:off x="9242400" y="3025193"/>
                <a:ext cx="608024" cy="630588"/>
              </a:xfrm>
              <a:prstGeom prst="triangle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662A7D09-903F-4AFF-8E6F-7EA192BA8E5A}"/>
                  </a:ext>
                </a:extLst>
              </p:cNvPr>
              <p:cNvSpPr/>
              <p:nvPr/>
            </p:nvSpPr>
            <p:spPr bwMode="auto">
              <a:xfrm>
                <a:off x="9404191" y="3078937"/>
                <a:ext cx="284440" cy="145670"/>
              </a:xfrm>
              <a:custGeom>
                <a:avLst/>
                <a:gdLst>
                  <a:gd name="connsiteX0" fmla="*/ 0 w 384986"/>
                  <a:gd name="connsiteY0" fmla="*/ 0 h 197163"/>
                  <a:gd name="connsiteX1" fmla="*/ 134309 w 384986"/>
                  <a:gd name="connsiteY1" fmla="*/ 68769 h 197163"/>
                  <a:gd name="connsiteX2" fmla="*/ 146676 w 384986"/>
                  <a:gd name="connsiteY2" fmla="*/ 38913 h 197163"/>
                  <a:gd name="connsiteX3" fmla="*/ 187842 w 384986"/>
                  <a:gd name="connsiteY3" fmla="*/ 21861 h 197163"/>
                  <a:gd name="connsiteX4" fmla="*/ 210592 w 384986"/>
                  <a:gd name="connsiteY4" fmla="*/ 21861 h 197163"/>
                  <a:gd name="connsiteX5" fmla="*/ 264235 w 384986"/>
                  <a:gd name="connsiteY5" fmla="*/ 57418 h 197163"/>
                  <a:gd name="connsiteX6" fmla="*/ 265042 w 384986"/>
                  <a:gd name="connsiteY6" fmla="*/ 61416 h 197163"/>
                  <a:gd name="connsiteX7" fmla="*/ 384986 w 384986"/>
                  <a:gd name="connsiteY7" fmla="*/ 2 h 197163"/>
                  <a:gd name="connsiteX8" fmla="*/ 384986 w 384986"/>
                  <a:gd name="connsiteY8" fmla="*/ 197163 h 197163"/>
                  <a:gd name="connsiteX9" fmla="*/ 257197 w 384986"/>
                  <a:gd name="connsiteY9" fmla="*/ 131733 h 197163"/>
                  <a:gd name="connsiteX10" fmla="*/ 251759 w 384986"/>
                  <a:gd name="connsiteY10" fmla="*/ 139800 h 197163"/>
                  <a:gd name="connsiteX11" fmla="*/ 210592 w 384986"/>
                  <a:gd name="connsiteY11" fmla="*/ 156851 h 197163"/>
                  <a:gd name="connsiteX12" fmla="*/ 187842 w 384986"/>
                  <a:gd name="connsiteY12" fmla="*/ 156851 h 197163"/>
                  <a:gd name="connsiteX13" fmla="*/ 146676 w 384986"/>
                  <a:gd name="connsiteY13" fmla="*/ 139800 h 197163"/>
                  <a:gd name="connsiteX14" fmla="*/ 140614 w 384986"/>
                  <a:gd name="connsiteY14" fmla="*/ 125165 h 197163"/>
                  <a:gd name="connsiteX15" fmla="*/ 0 w 384986"/>
                  <a:gd name="connsiteY15" fmla="*/ 197161 h 19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4986" h="197163">
                    <a:moveTo>
                      <a:pt x="0" y="0"/>
                    </a:moveTo>
                    <a:lnTo>
                      <a:pt x="134309" y="68769"/>
                    </a:lnTo>
                    <a:lnTo>
                      <a:pt x="146676" y="38913"/>
                    </a:lnTo>
                    <a:cubicBezTo>
                      <a:pt x="157211" y="28378"/>
                      <a:pt x="171766" y="21861"/>
                      <a:pt x="187842" y="21861"/>
                    </a:cubicBezTo>
                    <a:lnTo>
                      <a:pt x="210592" y="21861"/>
                    </a:lnTo>
                    <a:cubicBezTo>
                      <a:pt x="234707" y="21861"/>
                      <a:pt x="255397" y="36523"/>
                      <a:pt x="264235" y="57418"/>
                    </a:cubicBezTo>
                    <a:lnTo>
                      <a:pt x="265042" y="61416"/>
                    </a:lnTo>
                    <a:lnTo>
                      <a:pt x="384986" y="2"/>
                    </a:lnTo>
                    <a:lnTo>
                      <a:pt x="384986" y="197163"/>
                    </a:lnTo>
                    <a:lnTo>
                      <a:pt x="257197" y="131733"/>
                    </a:lnTo>
                    <a:lnTo>
                      <a:pt x="251759" y="139800"/>
                    </a:lnTo>
                    <a:cubicBezTo>
                      <a:pt x="241223" y="150335"/>
                      <a:pt x="226669" y="156851"/>
                      <a:pt x="210592" y="156851"/>
                    </a:cubicBezTo>
                    <a:lnTo>
                      <a:pt x="187842" y="156851"/>
                    </a:lnTo>
                    <a:cubicBezTo>
                      <a:pt x="171766" y="156851"/>
                      <a:pt x="157211" y="150335"/>
                      <a:pt x="146676" y="139800"/>
                    </a:cubicBezTo>
                    <a:lnTo>
                      <a:pt x="140614" y="125165"/>
                    </a:lnTo>
                    <a:lnTo>
                      <a:pt x="0" y="197161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1C7199A7-E7DA-449D-9380-4327AF346728}"/>
                </a:ext>
              </a:extLst>
            </p:cNvPr>
            <p:cNvGrpSpPr/>
            <p:nvPr/>
          </p:nvGrpSpPr>
          <p:grpSpPr>
            <a:xfrm>
              <a:off x="9356049" y="1557751"/>
              <a:ext cx="1404920" cy="1345757"/>
              <a:chOff x="4214801" y="-1338816"/>
              <a:chExt cx="1404920" cy="1345757"/>
            </a:xfrm>
          </p:grpSpPr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ED82754A-66B7-4A39-A133-B6C9BADE3870}"/>
                  </a:ext>
                </a:extLst>
              </p:cNvPr>
              <p:cNvSpPr/>
              <p:nvPr/>
            </p:nvSpPr>
            <p:spPr>
              <a:xfrm>
                <a:off x="4270804" y="-1338816"/>
                <a:ext cx="1292914" cy="1191762"/>
              </a:xfrm>
              <a:custGeom>
                <a:avLst/>
                <a:gdLst>
                  <a:gd name="connsiteX0" fmla="*/ 530806 w 1333619"/>
                  <a:gd name="connsiteY0" fmla="*/ 0 h 1191762"/>
                  <a:gd name="connsiteX1" fmla="*/ 637782 w 1333619"/>
                  <a:gd name="connsiteY1" fmla="*/ 12106 h 1191762"/>
                  <a:gd name="connsiteX2" fmla="*/ 666810 w 1333619"/>
                  <a:gd name="connsiteY2" fmla="*/ 22222 h 1191762"/>
                  <a:gd name="connsiteX3" fmla="*/ 695837 w 1333619"/>
                  <a:gd name="connsiteY3" fmla="*/ 12106 h 1191762"/>
                  <a:gd name="connsiteX4" fmla="*/ 802813 w 1333619"/>
                  <a:gd name="connsiteY4" fmla="*/ 0 h 1191762"/>
                  <a:gd name="connsiteX5" fmla="*/ 1333619 w 1333619"/>
                  <a:gd name="connsiteY5" fmla="*/ 595881 h 1191762"/>
                  <a:gd name="connsiteX6" fmla="*/ 802813 w 1333619"/>
                  <a:gd name="connsiteY6" fmla="*/ 1191762 h 1191762"/>
                  <a:gd name="connsiteX7" fmla="*/ 695837 w 1333619"/>
                  <a:gd name="connsiteY7" fmla="*/ 1179656 h 1191762"/>
                  <a:gd name="connsiteX8" fmla="*/ 666810 w 1333619"/>
                  <a:gd name="connsiteY8" fmla="*/ 1169541 h 1191762"/>
                  <a:gd name="connsiteX9" fmla="*/ 637782 w 1333619"/>
                  <a:gd name="connsiteY9" fmla="*/ 1179656 h 1191762"/>
                  <a:gd name="connsiteX10" fmla="*/ 530806 w 1333619"/>
                  <a:gd name="connsiteY10" fmla="*/ 1191762 h 1191762"/>
                  <a:gd name="connsiteX11" fmla="*/ 0 w 1333619"/>
                  <a:gd name="connsiteY11" fmla="*/ 595881 h 1191762"/>
                  <a:gd name="connsiteX12" fmla="*/ 530806 w 1333619"/>
                  <a:gd name="connsiteY12" fmla="*/ 0 h 1191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619" h="1191762">
                    <a:moveTo>
                      <a:pt x="530806" y="0"/>
                    </a:moveTo>
                    <a:cubicBezTo>
                      <a:pt x="567451" y="0"/>
                      <a:pt x="603228" y="4169"/>
                      <a:pt x="637782" y="12106"/>
                    </a:cubicBezTo>
                    <a:lnTo>
                      <a:pt x="666810" y="22222"/>
                    </a:lnTo>
                    <a:lnTo>
                      <a:pt x="695837" y="12106"/>
                    </a:lnTo>
                    <a:cubicBezTo>
                      <a:pt x="730392" y="4169"/>
                      <a:pt x="766169" y="0"/>
                      <a:pt x="802813" y="0"/>
                    </a:cubicBezTo>
                    <a:cubicBezTo>
                      <a:pt x="1095969" y="0"/>
                      <a:pt x="1333619" y="266785"/>
                      <a:pt x="1333619" y="595881"/>
                    </a:cubicBezTo>
                    <a:cubicBezTo>
                      <a:pt x="1333619" y="924977"/>
                      <a:pt x="1095969" y="1191762"/>
                      <a:pt x="802813" y="1191762"/>
                    </a:cubicBezTo>
                    <a:cubicBezTo>
                      <a:pt x="766169" y="1191762"/>
                      <a:pt x="730392" y="1187594"/>
                      <a:pt x="695837" y="1179656"/>
                    </a:cubicBezTo>
                    <a:lnTo>
                      <a:pt x="666810" y="1169541"/>
                    </a:lnTo>
                    <a:lnTo>
                      <a:pt x="637782" y="1179656"/>
                    </a:lnTo>
                    <a:cubicBezTo>
                      <a:pt x="603228" y="1187594"/>
                      <a:pt x="567451" y="1191762"/>
                      <a:pt x="530806" y="1191762"/>
                    </a:cubicBezTo>
                    <a:cubicBezTo>
                      <a:pt x="237650" y="1191762"/>
                      <a:pt x="0" y="924977"/>
                      <a:pt x="0" y="595881"/>
                    </a:cubicBezTo>
                    <a:cubicBezTo>
                      <a:pt x="0" y="266785"/>
                      <a:pt x="237650" y="0"/>
                      <a:pt x="53080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円/楕円 840">
                <a:extLst>
                  <a:ext uri="{FF2B5EF4-FFF2-40B4-BE49-F238E27FC236}">
                    <a16:creationId xmlns:a16="http://schemas.microsoft.com/office/drawing/2014/main" id="{91F69FE6-F0FD-4194-9456-183C13229748}"/>
                  </a:ext>
                </a:extLst>
              </p:cNvPr>
              <p:cNvSpPr/>
              <p:nvPr/>
            </p:nvSpPr>
            <p:spPr>
              <a:xfrm rot="900000" flipH="1">
                <a:off x="532012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円/楕円 840">
                <a:extLst>
                  <a:ext uri="{FF2B5EF4-FFF2-40B4-BE49-F238E27FC236}">
                    <a16:creationId xmlns:a16="http://schemas.microsoft.com/office/drawing/2014/main" id="{DF69E0A7-6840-4A0A-9344-EB5735F33F57}"/>
                  </a:ext>
                </a:extLst>
              </p:cNvPr>
              <p:cNvSpPr/>
              <p:nvPr/>
            </p:nvSpPr>
            <p:spPr>
              <a:xfrm rot="20700000">
                <a:off x="421480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円/楕円 840">
                <a:extLst>
                  <a:ext uri="{FF2B5EF4-FFF2-40B4-BE49-F238E27FC236}">
                    <a16:creationId xmlns:a16="http://schemas.microsoft.com/office/drawing/2014/main" id="{8C701472-1195-4BA7-BE4D-AB51BB0B95A4}"/>
                  </a:ext>
                </a:extLst>
              </p:cNvPr>
              <p:cNvSpPr/>
              <p:nvPr/>
            </p:nvSpPr>
            <p:spPr>
              <a:xfrm>
                <a:off x="4370333" y="-1184645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楕円 11">
                <a:extLst>
                  <a:ext uri="{FF2B5EF4-FFF2-40B4-BE49-F238E27FC236}">
                    <a16:creationId xmlns:a16="http://schemas.microsoft.com/office/drawing/2014/main" id="{F1AB5729-2293-4096-91C6-54CA29FF9B28}"/>
                  </a:ext>
                </a:extLst>
              </p:cNvPr>
              <p:cNvSpPr/>
              <p:nvPr/>
            </p:nvSpPr>
            <p:spPr bwMode="auto">
              <a:xfrm>
                <a:off x="4809975" y="-210856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88B9F733-2D85-43C3-9BF4-DAA56A1C8A7F}"/>
                  </a:ext>
                </a:extLst>
              </p:cNvPr>
              <p:cNvSpPr/>
              <p:nvPr/>
            </p:nvSpPr>
            <p:spPr bwMode="auto">
              <a:xfrm>
                <a:off x="4570338" y="-682644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AB05FA31-8F63-4653-BDA8-3DA3FE4196E0}"/>
                  </a:ext>
                </a:extLst>
              </p:cNvPr>
              <p:cNvSpPr/>
              <p:nvPr/>
            </p:nvSpPr>
            <p:spPr bwMode="auto">
              <a:xfrm>
                <a:off x="5175176" y="-682644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月 686">
                <a:extLst>
                  <a:ext uri="{FF2B5EF4-FFF2-40B4-BE49-F238E27FC236}">
                    <a16:creationId xmlns:a16="http://schemas.microsoft.com/office/drawing/2014/main" id="{6A8B8229-38BF-463E-BE24-DE1027700C21}"/>
                  </a:ext>
                </a:extLst>
              </p:cNvPr>
              <p:cNvSpPr/>
              <p:nvPr/>
            </p:nvSpPr>
            <p:spPr bwMode="auto">
              <a:xfrm rot="5400000">
                <a:off x="4556096" y="-970280"/>
                <a:ext cx="120368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月 687">
                <a:extLst>
                  <a:ext uri="{FF2B5EF4-FFF2-40B4-BE49-F238E27FC236}">
                    <a16:creationId xmlns:a16="http://schemas.microsoft.com/office/drawing/2014/main" id="{61E737DA-EDBE-4C78-BDE8-D82C2847AD62}"/>
                  </a:ext>
                </a:extLst>
              </p:cNvPr>
              <p:cNvSpPr/>
              <p:nvPr/>
            </p:nvSpPr>
            <p:spPr bwMode="auto">
              <a:xfrm rot="5400000">
                <a:off x="5165823" y="-970278"/>
                <a:ext cx="120366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月 688">
                <a:extLst>
                  <a:ext uri="{FF2B5EF4-FFF2-40B4-BE49-F238E27FC236}">
                    <a16:creationId xmlns:a16="http://schemas.microsoft.com/office/drawing/2014/main" id="{1EB7804C-33BF-4B95-884A-B0178B3428FC}"/>
                  </a:ext>
                </a:extLst>
              </p:cNvPr>
              <p:cNvSpPr/>
              <p:nvPr/>
            </p:nvSpPr>
            <p:spPr bwMode="auto">
              <a:xfrm rot="5400000">
                <a:off x="4859697" y="-539468"/>
                <a:ext cx="120368" cy="469603"/>
              </a:xfrm>
              <a:prstGeom prst="moon">
                <a:avLst>
                  <a:gd name="adj" fmla="val 82642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40A1498F-B4A4-4529-BF18-5E42FE6A06CC}"/>
                  </a:ext>
                </a:extLst>
              </p:cNvPr>
              <p:cNvSpPr/>
              <p:nvPr/>
            </p:nvSpPr>
            <p:spPr bwMode="auto">
              <a:xfrm>
                <a:off x="4802352" y="-547662"/>
                <a:ext cx="236878" cy="239123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6878" h="239123">
                    <a:moveTo>
                      <a:pt x="174397" y="0"/>
                    </a:moveTo>
                    <a:lnTo>
                      <a:pt x="192645" y="106822"/>
                    </a:lnTo>
                    <a:lnTo>
                      <a:pt x="202188" y="110315"/>
                    </a:lnTo>
                    <a:cubicBezTo>
                      <a:pt x="223621" y="121950"/>
                      <a:pt x="236878" y="138024"/>
                      <a:pt x="236878" y="155778"/>
                    </a:cubicBezTo>
                    <a:cubicBezTo>
                      <a:pt x="236878" y="173533"/>
                      <a:pt x="223621" y="189606"/>
                      <a:pt x="202188" y="201241"/>
                    </a:cubicBezTo>
                    <a:lnTo>
                      <a:pt x="182518" y="208440"/>
                    </a:lnTo>
                    <a:lnTo>
                      <a:pt x="160944" y="228956"/>
                    </a:lnTo>
                    <a:cubicBezTo>
                      <a:pt x="148811" y="235375"/>
                      <a:pt x="134184" y="239123"/>
                      <a:pt x="118439" y="239123"/>
                    </a:cubicBezTo>
                    <a:cubicBezTo>
                      <a:pt x="102695" y="239123"/>
                      <a:pt x="88068" y="235375"/>
                      <a:pt x="75935" y="228956"/>
                    </a:cubicBezTo>
                    <a:lnTo>
                      <a:pt x="54360" y="208440"/>
                    </a:lnTo>
                    <a:lnTo>
                      <a:pt x="34690" y="201241"/>
                    </a:lnTo>
                    <a:cubicBezTo>
                      <a:pt x="13257" y="189606"/>
                      <a:pt x="0" y="173533"/>
                      <a:pt x="0" y="155778"/>
                    </a:cubicBezTo>
                    <a:cubicBezTo>
                      <a:pt x="0" y="138024"/>
                      <a:pt x="13257" y="121950"/>
                      <a:pt x="34690" y="110315"/>
                    </a:cubicBezTo>
                    <a:lnTo>
                      <a:pt x="44234" y="106822"/>
                    </a:lnTo>
                    <a:lnTo>
                      <a:pt x="62482" y="0"/>
                    </a:lnTo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35447260-57AA-483E-8F12-DEB157434535}"/>
                </a:ext>
              </a:extLst>
            </p:cNvPr>
            <p:cNvGrpSpPr/>
            <p:nvPr/>
          </p:nvGrpSpPr>
          <p:grpSpPr>
            <a:xfrm>
              <a:off x="8985135" y="3190624"/>
              <a:ext cx="841142" cy="708445"/>
              <a:chOff x="394792" y="6715448"/>
              <a:chExt cx="1064742" cy="896770"/>
            </a:xfrm>
          </p:grpSpPr>
          <p:sp>
            <p:nvSpPr>
              <p:cNvPr id="748" name="フリーフォーム 73">
                <a:extLst>
                  <a:ext uri="{FF2B5EF4-FFF2-40B4-BE49-F238E27FC236}">
                    <a16:creationId xmlns:a16="http://schemas.microsoft.com/office/drawing/2014/main" id="{59D581B2-93AC-4963-88C1-D188DA2E141D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フリーフォーム 74">
                <a:extLst>
                  <a:ext uri="{FF2B5EF4-FFF2-40B4-BE49-F238E27FC236}">
                    <a16:creationId xmlns:a16="http://schemas.microsoft.com/office/drawing/2014/main" id="{AD84690C-3309-48C8-B381-9C5C033CACFA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0" name="グループ化 749">
              <a:extLst>
                <a:ext uri="{FF2B5EF4-FFF2-40B4-BE49-F238E27FC236}">
                  <a16:creationId xmlns:a16="http://schemas.microsoft.com/office/drawing/2014/main" id="{238C58B6-84D9-4F49-A2E2-D237DD4E557B}"/>
                </a:ext>
              </a:extLst>
            </p:cNvPr>
            <p:cNvGrpSpPr/>
            <p:nvPr/>
          </p:nvGrpSpPr>
          <p:grpSpPr>
            <a:xfrm flipH="1">
              <a:off x="10294823" y="3190624"/>
              <a:ext cx="841142" cy="708445"/>
              <a:chOff x="394792" y="6715448"/>
              <a:chExt cx="1064742" cy="896770"/>
            </a:xfrm>
          </p:grpSpPr>
          <p:sp>
            <p:nvSpPr>
              <p:cNvPr id="751" name="フリーフォーム 73">
                <a:extLst>
                  <a:ext uri="{FF2B5EF4-FFF2-40B4-BE49-F238E27FC236}">
                    <a16:creationId xmlns:a16="http://schemas.microsoft.com/office/drawing/2014/main" id="{8A4BA063-7CBB-48EF-B662-8B5DFF6F08B6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フリーフォーム 74">
                <a:extLst>
                  <a:ext uri="{FF2B5EF4-FFF2-40B4-BE49-F238E27FC236}">
                    <a16:creationId xmlns:a16="http://schemas.microsoft.com/office/drawing/2014/main" id="{615BA5A6-90BC-44C1-A408-4DF6447E0459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63" name="グループ化 762">
            <a:extLst>
              <a:ext uri="{FF2B5EF4-FFF2-40B4-BE49-F238E27FC236}">
                <a16:creationId xmlns:a16="http://schemas.microsoft.com/office/drawing/2014/main" id="{286B7B14-B7F7-4F0C-A910-C3FB73597EB8}"/>
              </a:ext>
            </a:extLst>
          </p:cNvPr>
          <p:cNvGrpSpPr/>
          <p:nvPr/>
        </p:nvGrpSpPr>
        <p:grpSpPr>
          <a:xfrm>
            <a:off x="2310670" y="4606592"/>
            <a:ext cx="1591879" cy="1739913"/>
            <a:chOff x="11315533" y="1557751"/>
            <a:chExt cx="2150830" cy="2350843"/>
          </a:xfrm>
        </p:grpSpPr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902FC6B1-993C-4E47-9C22-57384CFFCC90}"/>
                </a:ext>
              </a:extLst>
            </p:cNvPr>
            <p:cNvGrpSpPr/>
            <p:nvPr/>
          </p:nvGrpSpPr>
          <p:grpSpPr>
            <a:xfrm>
              <a:off x="11813858" y="2697746"/>
              <a:ext cx="1156298" cy="1125299"/>
              <a:chOff x="11304217" y="2699876"/>
              <a:chExt cx="1156298" cy="1125299"/>
            </a:xfrm>
          </p:grpSpPr>
          <p:sp>
            <p:nvSpPr>
              <p:cNvPr id="616" name="片側の 2 つの角を丸めた四角形 68">
                <a:extLst>
                  <a:ext uri="{FF2B5EF4-FFF2-40B4-BE49-F238E27FC236}">
                    <a16:creationId xmlns:a16="http://schemas.microsoft.com/office/drawing/2014/main" id="{BCE933A8-621A-4E68-94E2-74CCEEEE39D1}"/>
                  </a:ext>
                </a:extLst>
              </p:cNvPr>
              <p:cNvSpPr/>
              <p:nvPr/>
            </p:nvSpPr>
            <p:spPr>
              <a:xfrm rot="10800000">
                <a:off x="11748568" y="2699876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片側の 2 つの角を丸めた四角形 70">
                <a:extLst>
                  <a:ext uri="{FF2B5EF4-FFF2-40B4-BE49-F238E27FC236}">
                    <a16:creationId xmlns:a16="http://schemas.microsoft.com/office/drawing/2014/main" id="{7C370D25-D78A-4458-AF06-4764F657C295}"/>
                  </a:ext>
                </a:extLst>
              </p:cNvPr>
              <p:cNvSpPr/>
              <p:nvPr/>
            </p:nvSpPr>
            <p:spPr>
              <a:xfrm>
                <a:off x="11304217" y="3035306"/>
                <a:ext cx="1156298" cy="787488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7488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038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7488"/>
                  <a:gd name="connsiteX1" fmla="*/ 1026064 w 1156298"/>
                  <a:gd name="connsiteY1" fmla="*/ 0 h 787488"/>
                  <a:gd name="connsiteX2" fmla="*/ 1156298 w 1156298"/>
                  <a:gd name="connsiteY2" fmla="*/ 130234 h 787488"/>
                  <a:gd name="connsiteX3" fmla="*/ 1003898 w 1156298"/>
                  <a:gd name="connsiteY3" fmla="*/ 787488 h 787488"/>
                  <a:gd name="connsiteX4" fmla="*/ 140494 w 1156298"/>
                  <a:gd name="connsiteY4" fmla="*/ 787488 h 787488"/>
                  <a:gd name="connsiteX5" fmla="*/ 0 w 1156298"/>
                  <a:gd name="connsiteY5" fmla="*/ 130234 h 787488"/>
                  <a:gd name="connsiteX6" fmla="*/ 130234 w 1156298"/>
                  <a:gd name="connsiteY6" fmla="*/ 0 h 78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7488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03898" y="787488"/>
                    </a:lnTo>
                    <a:lnTo>
                      <a:pt x="140494" y="787488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片側の 2 つの角を丸めた四角形 70">
                <a:extLst>
                  <a:ext uri="{FF2B5EF4-FFF2-40B4-BE49-F238E27FC236}">
                    <a16:creationId xmlns:a16="http://schemas.microsoft.com/office/drawing/2014/main" id="{0FE82F36-44CE-41DD-B076-748C4E04D8AE}"/>
                  </a:ext>
                </a:extLst>
              </p:cNvPr>
              <p:cNvSpPr/>
              <p:nvPr/>
            </p:nvSpPr>
            <p:spPr>
              <a:xfrm>
                <a:off x="11449727" y="3035306"/>
                <a:ext cx="852202" cy="78986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5" name="二等辺三角形 594">
                <a:extLst>
                  <a:ext uri="{FF2B5EF4-FFF2-40B4-BE49-F238E27FC236}">
                    <a16:creationId xmlns:a16="http://schemas.microsoft.com/office/drawing/2014/main" id="{129A21B4-132A-455E-9F64-8602B4CD44F7}"/>
                  </a:ext>
                </a:extLst>
              </p:cNvPr>
              <p:cNvSpPr/>
              <p:nvPr/>
            </p:nvSpPr>
            <p:spPr bwMode="auto">
              <a:xfrm rot="10800000">
                <a:off x="11571817" y="3035306"/>
                <a:ext cx="608024" cy="630588"/>
              </a:xfrm>
              <a:prstGeom prst="triangle">
                <a:avLst/>
              </a:pr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B323B925-DF17-49E0-A755-FAD5B3A3AAC0}"/>
                  </a:ext>
                </a:extLst>
              </p:cNvPr>
              <p:cNvSpPr/>
              <p:nvPr/>
            </p:nvSpPr>
            <p:spPr bwMode="auto">
              <a:xfrm>
                <a:off x="11733608" y="3089050"/>
                <a:ext cx="284440" cy="145670"/>
              </a:xfrm>
              <a:custGeom>
                <a:avLst/>
                <a:gdLst>
                  <a:gd name="connsiteX0" fmla="*/ 0 w 384986"/>
                  <a:gd name="connsiteY0" fmla="*/ 0 h 197163"/>
                  <a:gd name="connsiteX1" fmla="*/ 134309 w 384986"/>
                  <a:gd name="connsiteY1" fmla="*/ 68769 h 197163"/>
                  <a:gd name="connsiteX2" fmla="*/ 146676 w 384986"/>
                  <a:gd name="connsiteY2" fmla="*/ 38913 h 197163"/>
                  <a:gd name="connsiteX3" fmla="*/ 187842 w 384986"/>
                  <a:gd name="connsiteY3" fmla="*/ 21861 h 197163"/>
                  <a:gd name="connsiteX4" fmla="*/ 210592 w 384986"/>
                  <a:gd name="connsiteY4" fmla="*/ 21861 h 197163"/>
                  <a:gd name="connsiteX5" fmla="*/ 264235 w 384986"/>
                  <a:gd name="connsiteY5" fmla="*/ 57418 h 197163"/>
                  <a:gd name="connsiteX6" fmla="*/ 265042 w 384986"/>
                  <a:gd name="connsiteY6" fmla="*/ 61416 h 197163"/>
                  <a:gd name="connsiteX7" fmla="*/ 384986 w 384986"/>
                  <a:gd name="connsiteY7" fmla="*/ 2 h 197163"/>
                  <a:gd name="connsiteX8" fmla="*/ 384986 w 384986"/>
                  <a:gd name="connsiteY8" fmla="*/ 197163 h 197163"/>
                  <a:gd name="connsiteX9" fmla="*/ 257197 w 384986"/>
                  <a:gd name="connsiteY9" fmla="*/ 131733 h 197163"/>
                  <a:gd name="connsiteX10" fmla="*/ 251759 w 384986"/>
                  <a:gd name="connsiteY10" fmla="*/ 139800 h 197163"/>
                  <a:gd name="connsiteX11" fmla="*/ 210592 w 384986"/>
                  <a:gd name="connsiteY11" fmla="*/ 156851 h 197163"/>
                  <a:gd name="connsiteX12" fmla="*/ 187842 w 384986"/>
                  <a:gd name="connsiteY12" fmla="*/ 156851 h 197163"/>
                  <a:gd name="connsiteX13" fmla="*/ 146676 w 384986"/>
                  <a:gd name="connsiteY13" fmla="*/ 139800 h 197163"/>
                  <a:gd name="connsiteX14" fmla="*/ 140614 w 384986"/>
                  <a:gd name="connsiteY14" fmla="*/ 125165 h 197163"/>
                  <a:gd name="connsiteX15" fmla="*/ 0 w 384986"/>
                  <a:gd name="connsiteY15" fmla="*/ 197161 h 19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4986" h="197163">
                    <a:moveTo>
                      <a:pt x="0" y="0"/>
                    </a:moveTo>
                    <a:lnTo>
                      <a:pt x="134309" y="68769"/>
                    </a:lnTo>
                    <a:lnTo>
                      <a:pt x="146676" y="38913"/>
                    </a:lnTo>
                    <a:cubicBezTo>
                      <a:pt x="157211" y="28378"/>
                      <a:pt x="171766" y="21861"/>
                      <a:pt x="187842" y="21861"/>
                    </a:cubicBezTo>
                    <a:lnTo>
                      <a:pt x="210592" y="21861"/>
                    </a:lnTo>
                    <a:cubicBezTo>
                      <a:pt x="234707" y="21861"/>
                      <a:pt x="255397" y="36523"/>
                      <a:pt x="264235" y="57418"/>
                    </a:cubicBezTo>
                    <a:lnTo>
                      <a:pt x="265042" y="61416"/>
                    </a:lnTo>
                    <a:lnTo>
                      <a:pt x="384986" y="2"/>
                    </a:lnTo>
                    <a:lnTo>
                      <a:pt x="384986" y="197163"/>
                    </a:lnTo>
                    <a:lnTo>
                      <a:pt x="257197" y="131733"/>
                    </a:lnTo>
                    <a:lnTo>
                      <a:pt x="251759" y="139800"/>
                    </a:lnTo>
                    <a:cubicBezTo>
                      <a:pt x="241223" y="150335"/>
                      <a:pt x="226669" y="156851"/>
                      <a:pt x="210592" y="156851"/>
                    </a:cubicBezTo>
                    <a:lnTo>
                      <a:pt x="187842" y="156851"/>
                    </a:lnTo>
                    <a:cubicBezTo>
                      <a:pt x="171766" y="156851"/>
                      <a:pt x="157211" y="150335"/>
                      <a:pt x="146676" y="139800"/>
                    </a:cubicBezTo>
                    <a:lnTo>
                      <a:pt x="140614" y="125165"/>
                    </a:lnTo>
                    <a:lnTo>
                      <a:pt x="0" y="197161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6C916F9F-E2DF-48C5-B294-603D5B0674FD}"/>
                </a:ext>
              </a:extLst>
            </p:cNvPr>
            <p:cNvGrpSpPr/>
            <p:nvPr/>
          </p:nvGrpSpPr>
          <p:grpSpPr>
            <a:xfrm>
              <a:off x="11674939" y="1557751"/>
              <a:ext cx="1414622" cy="1365892"/>
              <a:chOff x="6534516" y="-1348838"/>
              <a:chExt cx="1414622" cy="1365892"/>
            </a:xfrm>
          </p:grpSpPr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C6F55282-748B-46CA-8B3A-CD793AE6E072}"/>
                  </a:ext>
                </a:extLst>
              </p:cNvPr>
              <p:cNvSpPr/>
              <p:nvPr/>
            </p:nvSpPr>
            <p:spPr bwMode="auto">
              <a:xfrm>
                <a:off x="6621795" y="-1348838"/>
                <a:ext cx="1249765" cy="1249765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8" name="円/楕円 840">
                <a:extLst>
                  <a:ext uri="{FF2B5EF4-FFF2-40B4-BE49-F238E27FC236}">
                    <a16:creationId xmlns:a16="http://schemas.microsoft.com/office/drawing/2014/main" id="{2BBA3EAE-8E61-4EE0-A0C9-6C7C478BB75E}"/>
                  </a:ext>
                </a:extLst>
              </p:cNvPr>
              <p:cNvSpPr/>
              <p:nvPr/>
            </p:nvSpPr>
            <p:spPr>
              <a:xfrm rot="900000" flipH="1">
                <a:off x="764953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9" name="円/楕円 840">
                <a:extLst>
                  <a:ext uri="{FF2B5EF4-FFF2-40B4-BE49-F238E27FC236}">
                    <a16:creationId xmlns:a16="http://schemas.microsoft.com/office/drawing/2014/main" id="{E639C547-84A9-47C4-9BBF-2EF4D56469E9}"/>
                  </a:ext>
                </a:extLst>
              </p:cNvPr>
              <p:cNvSpPr/>
              <p:nvPr/>
            </p:nvSpPr>
            <p:spPr>
              <a:xfrm rot="20700000">
                <a:off x="654421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円/楕円 840">
                <a:extLst>
                  <a:ext uri="{FF2B5EF4-FFF2-40B4-BE49-F238E27FC236}">
                    <a16:creationId xmlns:a16="http://schemas.microsoft.com/office/drawing/2014/main" id="{F98877DA-CA3C-414F-B253-E34307ECEBCF}"/>
                  </a:ext>
                </a:extLst>
              </p:cNvPr>
              <p:cNvSpPr/>
              <p:nvPr/>
            </p:nvSpPr>
            <p:spPr>
              <a:xfrm>
                <a:off x="6699750" y="-1174532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1" name="楕円 11">
                <a:extLst>
                  <a:ext uri="{FF2B5EF4-FFF2-40B4-BE49-F238E27FC236}">
                    <a16:creationId xmlns:a16="http://schemas.microsoft.com/office/drawing/2014/main" id="{B4E8C31C-D1BF-4990-9135-A44291BBE67F}"/>
                  </a:ext>
                </a:extLst>
              </p:cNvPr>
              <p:cNvSpPr/>
              <p:nvPr/>
            </p:nvSpPr>
            <p:spPr bwMode="auto">
              <a:xfrm>
                <a:off x="7139392" y="-200743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月 661">
                <a:extLst>
                  <a:ext uri="{FF2B5EF4-FFF2-40B4-BE49-F238E27FC236}">
                    <a16:creationId xmlns:a16="http://schemas.microsoft.com/office/drawing/2014/main" id="{56F8382E-2394-4296-9767-E314FD94E98B}"/>
                  </a:ext>
                </a:extLst>
              </p:cNvPr>
              <p:cNvSpPr/>
              <p:nvPr/>
            </p:nvSpPr>
            <p:spPr bwMode="auto">
              <a:xfrm rot="5400000">
                <a:off x="6899657" y="-946023"/>
                <a:ext cx="92080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月 662">
                <a:extLst>
                  <a:ext uri="{FF2B5EF4-FFF2-40B4-BE49-F238E27FC236}">
                    <a16:creationId xmlns:a16="http://schemas.microsoft.com/office/drawing/2014/main" id="{9F0AECCD-DB00-45BD-BD4E-C146F04F9186}"/>
                  </a:ext>
                </a:extLst>
              </p:cNvPr>
              <p:cNvSpPr/>
              <p:nvPr/>
            </p:nvSpPr>
            <p:spPr bwMode="auto">
              <a:xfrm rot="5400000">
                <a:off x="7509384" y="-946021"/>
                <a:ext cx="92078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6159ACAF-6905-4C22-95F7-CB9AD969A639}"/>
                  </a:ext>
                </a:extLst>
              </p:cNvPr>
              <p:cNvSpPr/>
              <p:nvPr/>
            </p:nvSpPr>
            <p:spPr bwMode="auto">
              <a:xfrm>
                <a:off x="7153773" y="-625947"/>
                <a:ext cx="192134" cy="327521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62482 w 236878"/>
                  <a:gd name="connsiteY13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02924 w 237614"/>
                  <a:gd name="connsiteY2" fmla="*/ 110315 h 239123"/>
                  <a:gd name="connsiteX3" fmla="*/ 237614 w 237614"/>
                  <a:gd name="connsiteY3" fmla="*/ 155778 h 239123"/>
                  <a:gd name="connsiteX4" fmla="*/ 202924 w 237614"/>
                  <a:gd name="connsiteY4" fmla="*/ 201241 h 239123"/>
                  <a:gd name="connsiteX5" fmla="*/ 183254 w 237614"/>
                  <a:gd name="connsiteY5" fmla="*/ 208440 h 239123"/>
                  <a:gd name="connsiteX6" fmla="*/ 161680 w 237614"/>
                  <a:gd name="connsiteY6" fmla="*/ 228956 h 239123"/>
                  <a:gd name="connsiteX7" fmla="*/ 119175 w 237614"/>
                  <a:gd name="connsiteY7" fmla="*/ 239123 h 239123"/>
                  <a:gd name="connsiteX8" fmla="*/ 76671 w 237614"/>
                  <a:gd name="connsiteY8" fmla="*/ 228956 h 239123"/>
                  <a:gd name="connsiteX9" fmla="*/ 55096 w 237614"/>
                  <a:gd name="connsiteY9" fmla="*/ 208440 h 239123"/>
                  <a:gd name="connsiteX10" fmla="*/ 35426 w 237614"/>
                  <a:gd name="connsiteY10" fmla="*/ 201241 h 239123"/>
                  <a:gd name="connsiteX11" fmla="*/ 736 w 237614"/>
                  <a:gd name="connsiteY11" fmla="*/ 155778 h 239123"/>
                  <a:gd name="connsiteX12" fmla="*/ 63218 w 237614"/>
                  <a:gd name="connsiteY12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37614 w 237614"/>
                  <a:gd name="connsiteY2" fmla="*/ 155778 h 239123"/>
                  <a:gd name="connsiteX3" fmla="*/ 202924 w 237614"/>
                  <a:gd name="connsiteY3" fmla="*/ 201241 h 239123"/>
                  <a:gd name="connsiteX4" fmla="*/ 183254 w 237614"/>
                  <a:gd name="connsiteY4" fmla="*/ 208440 h 239123"/>
                  <a:gd name="connsiteX5" fmla="*/ 161680 w 237614"/>
                  <a:gd name="connsiteY5" fmla="*/ 228956 h 239123"/>
                  <a:gd name="connsiteX6" fmla="*/ 119175 w 237614"/>
                  <a:gd name="connsiteY6" fmla="*/ 239123 h 239123"/>
                  <a:gd name="connsiteX7" fmla="*/ 76671 w 237614"/>
                  <a:gd name="connsiteY7" fmla="*/ 228956 h 239123"/>
                  <a:gd name="connsiteX8" fmla="*/ 55096 w 237614"/>
                  <a:gd name="connsiteY8" fmla="*/ 208440 h 239123"/>
                  <a:gd name="connsiteX9" fmla="*/ 35426 w 237614"/>
                  <a:gd name="connsiteY9" fmla="*/ 201241 h 239123"/>
                  <a:gd name="connsiteX10" fmla="*/ 736 w 237614"/>
                  <a:gd name="connsiteY10" fmla="*/ 155778 h 239123"/>
                  <a:gd name="connsiteX11" fmla="*/ 63218 w 237614"/>
                  <a:gd name="connsiteY11" fmla="*/ 0 h 239123"/>
                  <a:gd name="connsiteX0" fmla="*/ 175133 w 237614"/>
                  <a:gd name="connsiteY0" fmla="*/ 0 h 239123"/>
                  <a:gd name="connsiteX1" fmla="*/ 237614 w 237614"/>
                  <a:gd name="connsiteY1" fmla="*/ 155778 h 239123"/>
                  <a:gd name="connsiteX2" fmla="*/ 202924 w 237614"/>
                  <a:gd name="connsiteY2" fmla="*/ 201241 h 239123"/>
                  <a:gd name="connsiteX3" fmla="*/ 183254 w 237614"/>
                  <a:gd name="connsiteY3" fmla="*/ 208440 h 239123"/>
                  <a:gd name="connsiteX4" fmla="*/ 161680 w 237614"/>
                  <a:gd name="connsiteY4" fmla="*/ 228956 h 239123"/>
                  <a:gd name="connsiteX5" fmla="*/ 119175 w 237614"/>
                  <a:gd name="connsiteY5" fmla="*/ 239123 h 239123"/>
                  <a:gd name="connsiteX6" fmla="*/ 76671 w 237614"/>
                  <a:gd name="connsiteY6" fmla="*/ 228956 h 239123"/>
                  <a:gd name="connsiteX7" fmla="*/ 55096 w 237614"/>
                  <a:gd name="connsiteY7" fmla="*/ 208440 h 239123"/>
                  <a:gd name="connsiteX8" fmla="*/ 35426 w 237614"/>
                  <a:gd name="connsiteY8" fmla="*/ 201241 h 239123"/>
                  <a:gd name="connsiteX9" fmla="*/ 736 w 237614"/>
                  <a:gd name="connsiteY9" fmla="*/ 155778 h 239123"/>
                  <a:gd name="connsiteX10" fmla="*/ 63218 w 237614"/>
                  <a:gd name="connsiteY10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614" h="239123">
                    <a:moveTo>
                      <a:pt x="175133" y="0"/>
                    </a:moveTo>
                    <a:lnTo>
                      <a:pt x="237614" y="155778"/>
                    </a:lnTo>
                    <a:cubicBezTo>
                      <a:pt x="237614" y="173533"/>
                      <a:pt x="224357" y="189606"/>
                      <a:pt x="202924" y="201241"/>
                    </a:cubicBezTo>
                    <a:lnTo>
                      <a:pt x="183254" y="208440"/>
                    </a:lnTo>
                    <a:lnTo>
                      <a:pt x="161680" y="228956"/>
                    </a:lnTo>
                    <a:cubicBezTo>
                      <a:pt x="149547" y="235375"/>
                      <a:pt x="134920" y="239123"/>
                      <a:pt x="119175" y="239123"/>
                    </a:cubicBezTo>
                    <a:cubicBezTo>
                      <a:pt x="103431" y="239123"/>
                      <a:pt x="88804" y="235375"/>
                      <a:pt x="76671" y="228956"/>
                    </a:cubicBezTo>
                    <a:lnTo>
                      <a:pt x="55096" y="208440"/>
                    </a:lnTo>
                    <a:lnTo>
                      <a:pt x="35426" y="201241"/>
                    </a:lnTo>
                    <a:cubicBezTo>
                      <a:pt x="13993" y="189606"/>
                      <a:pt x="-3896" y="189318"/>
                      <a:pt x="736" y="155778"/>
                    </a:cubicBezTo>
                    <a:cubicBezTo>
                      <a:pt x="5368" y="122238"/>
                      <a:pt x="50201" y="32454"/>
                      <a:pt x="63218" y="0"/>
                    </a:cubicBezTo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6E071568-A534-4ACA-9134-5B1B5136CDDC}"/>
                  </a:ext>
                </a:extLst>
              </p:cNvPr>
              <p:cNvSpPr/>
              <p:nvPr/>
            </p:nvSpPr>
            <p:spPr bwMode="auto">
              <a:xfrm rot="1800000">
                <a:off x="6914654" y="-1218590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363CFC79-9024-4E7D-80FA-21EE5325B16D}"/>
                  </a:ext>
                </a:extLst>
              </p:cNvPr>
              <p:cNvSpPr/>
              <p:nvPr/>
            </p:nvSpPr>
            <p:spPr bwMode="auto">
              <a:xfrm rot="1800000">
                <a:off x="7028733" y="-1253309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6154CE18-FC7A-4AB6-9424-D9DE04F56DE3}"/>
                  </a:ext>
                </a:extLst>
              </p:cNvPr>
              <p:cNvSpPr/>
              <p:nvPr/>
            </p:nvSpPr>
            <p:spPr bwMode="auto">
              <a:xfrm rot="19800000" flipH="1">
                <a:off x="7435671" y="-1218591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A8051AC2-7211-4916-A910-2AB53EB63B54}"/>
                  </a:ext>
                </a:extLst>
              </p:cNvPr>
              <p:cNvSpPr/>
              <p:nvPr/>
            </p:nvSpPr>
            <p:spPr bwMode="auto">
              <a:xfrm rot="19800000" flipH="1">
                <a:off x="7321592" y="-1253310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0F7A1971-DE2E-431C-9E4D-CFCF3BFACEC4}"/>
                  </a:ext>
                </a:extLst>
              </p:cNvPr>
              <p:cNvSpPr/>
              <p:nvPr/>
            </p:nvSpPr>
            <p:spPr bwMode="auto">
              <a:xfrm rot="7329767">
                <a:off x="6679508" y="-1324339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335067CF-5F8E-4398-BFCC-64A458ACCA82}"/>
                  </a:ext>
                </a:extLst>
              </p:cNvPr>
              <p:cNvSpPr/>
              <p:nvPr/>
            </p:nvSpPr>
            <p:spPr bwMode="auto">
              <a:xfrm rot="6865665">
                <a:off x="6587316" y="-1220873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C503B3CD-885C-41EF-BD14-4F405D874515}"/>
                  </a:ext>
                </a:extLst>
              </p:cNvPr>
              <p:cNvSpPr/>
              <p:nvPr/>
            </p:nvSpPr>
            <p:spPr bwMode="auto">
              <a:xfrm rot="6211759">
                <a:off x="6554914" y="-1084166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F3ECC060-C194-46A0-BD8A-CB18A2BE5D66}"/>
                  </a:ext>
                </a:extLst>
              </p:cNvPr>
              <p:cNvSpPr/>
              <p:nvPr/>
            </p:nvSpPr>
            <p:spPr bwMode="auto">
              <a:xfrm>
                <a:off x="6845542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99DD4182-95EB-4588-B6FE-FEF085238CEA}"/>
                  </a:ext>
                </a:extLst>
              </p:cNvPr>
              <p:cNvSpPr/>
              <p:nvPr/>
            </p:nvSpPr>
            <p:spPr bwMode="auto">
              <a:xfrm>
                <a:off x="6902692" y="-663335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FA02CDEA-C8F7-4A31-9BB4-5779A9622448}"/>
                  </a:ext>
                </a:extLst>
              </p:cNvPr>
              <p:cNvSpPr/>
              <p:nvPr/>
            </p:nvSpPr>
            <p:spPr bwMode="auto">
              <a:xfrm>
                <a:off x="6853208" y="-722315"/>
                <a:ext cx="196902" cy="102038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27662651-D82C-4E6A-A887-8D2E16C8089E}"/>
                  </a:ext>
                </a:extLst>
              </p:cNvPr>
              <p:cNvSpPr/>
              <p:nvPr/>
            </p:nvSpPr>
            <p:spPr bwMode="auto">
              <a:xfrm>
                <a:off x="7447578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48359499-F05F-4DAD-91B1-2185603BDDB2}"/>
                  </a:ext>
                </a:extLst>
              </p:cNvPr>
              <p:cNvSpPr/>
              <p:nvPr/>
            </p:nvSpPr>
            <p:spPr bwMode="auto">
              <a:xfrm>
                <a:off x="7504728" y="-663335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C7645BE5-6701-4BB1-9185-F8EEDDCD250B}"/>
                  </a:ext>
                </a:extLst>
              </p:cNvPr>
              <p:cNvSpPr/>
              <p:nvPr/>
            </p:nvSpPr>
            <p:spPr bwMode="auto">
              <a:xfrm>
                <a:off x="7455244" y="-722315"/>
                <a:ext cx="196902" cy="102038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0F554643-6371-4363-B34F-54852148A0CF}"/>
                </a:ext>
              </a:extLst>
            </p:cNvPr>
            <p:cNvGrpSpPr/>
            <p:nvPr/>
          </p:nvGrpSpPr>
          <p:grpSpPr>
            <a:xfrm>
              <a:off x="11315533" y="3200149"/>
              <a:ext cx="841142" cy="708445"/>
              <a:chOff x="394792" y="6715448"/>
              <a:chExt cx="1064742" cy="896770"/>
            </a:xfrm>
          </p:grpSpPr>
          <p:sp>
            <p:nvSpPr>
              <p:cNvPr id="754" name="フリーフォーム 73">
                <a:extLst>
                  <a:ext uri="{FF2B5EF4-FFF2-40B4-BE49-F238E27FC236}">
                    <a16:creationId xmlns:a16="http://schemas.microsoft.com/office/drawing/2014/main" id="{9FAA20FA-3D54-4EDC-AE87-D69219CA00E9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5" name="フリーフォーム 74">
                <a:extLst>
                  <a:ext uri="{FF2B5EF4-FFF2-40B4-BE49-F238E27FC236}">
                    <a16:creationId xmlns:a16="http://schemas.microsoft.com/office/drawing/2014/main" id="{BBD15FC0-4B40-4E63-B437-C8DE0F601456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F530C78F-3492-4A53-BCDB-2F3433BAA67C}"/>
                </a:ext>
              </a:extLst>
            </p:cNvPr>
            <p:cNvGrpSpPr/>
            <p:nvPr/>
          </p:nvGrpSpPr>
          <p:grpSpPr>
            <a:xfrm flipH="1">
              <a:off x="12625221" y="3200149"/>
              <a:ext cx="841142" cy="708445"/>
              <a:chOff x="394792" y="6715448"/>
              <a:chExt cx="1064742" cy="896770"/>
            </a:xfrm>
          </p:grpSpPr>
          <p:sp>
            <p:nvSpPr>
              <p:cNvPr id="757" name="フリーフォーム 73">
                <a:extLst>
                  <a:ext uri="{FF2B5EF4-FFF2-40B4-BE49-F238E27FC236}">
                    <a16:creationId xmlns:a16="http://schemas.microsoft.com/office/drawing/2014/main" id="{19BDC1A5-8DDF-4E5F-BB10-8145BCFE462B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8" name="フリーフォーム 74">
                <a:extLst>
                  <a:ext uri="{FF2B5EF4-FFF2-40B4-BE49-F238E27FC236}">
                    <a16:creationId xmlns:a16="http://schemas.microsoft.com/office/drawing/2014/main" id="{A708E5CF-46CB-486F-9FE9-57E1D3AFBC37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7030A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397EE28C-EBDE-44CE-8666-02F2C2D6F3DB}"/>
              </a:ext>
            </a:extLst>
          </p:cNvPr>
          <p:cNvGrpSpPr/>
          <p:nvPr/>
        </p:nvGrpSpPr>
        <p:grpSpPr>
          <a:xfrm>
            <a:off x="711478" y="746872"/>
            <a:ext cx="1039814" cy="1676379"/>
            <a:chOff x="903286" y="2533152"/>
            <a:chExt cx="1404920" cy="2265000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7DC9635B-6A39-4CE7-AE17-8A40C917CD76}"/>
                </a:ext>
              </a:extLst>
            </p:cNvPr>
            <p:cNvGrpSpPr/>
            <p:nvPr/>
          </p:nvGrpSpPr>
          <p:grpSpPr>
            <a:xfrm>
              <a:off x="903286" y="2533152"/>
              <a:ext cx="1404920" cy="2265000"/>
              <a:chOff x="619691" y="5673351"/>
              <a:chExt cx="1404920" cy="2265000"/>
            </a:xfrm>
          </p:grpSpPr>
          <p:sp>
            <p:nvSpPr>
              <p:cNvPr id="25" name="片側の 2 つの角を丸めた四角形 68">
                <a:extLst>
                  <a:ext uri="{FF2B5EF4-FFF2-40B4-BE49-F238E27FC236}">
                    <a16:creationId xmlns:a16="http://schemas.microsoft.com/office/drawing/2014/main" id="{8E244F39-25EF-4D32-A641-036E27C67F64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片側の 2 つの角を丸めた四角形 70">
                <a:extLst>
                  <a:ext uri="{FF2B5EF4-FFF2-40B4-BE49-F238E27FC236}">
                    <a16:creationId xmlns:a16="http://schemas.microsoft.com/office/drawing/2014/main" id="{6D0A6099-8559-48FA-8539-97F134ADD5F5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prstGeom prst="round2SameRect">
                <a:avLst>
                  <a:gd name="adj1" fmla="val 16488"/>
                  <a:gd name="adj2" fmla="val 0"/>
                </a:avLst>
              </a:prstGeom>
              <a:solidFill>
                <a:srgbClr val="DEEBF7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円/楕円 840">
                <a:extLst>
                  <a:ext uri="{FF2B5EF4-FFF2-40B4-BE49-F238E27FC236}">
                    <a16:creationId xmlns:a16="http://schemas.microsoft.com/office/drawing/2014/main" id="{59C95F67-10B3-43DF-AA3A-AB642B077205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円/楕円 840">
                <a:extLst>
                  <a:ext uri="{FF2B5EF4-FFF2-40B4-BE49-F238E27FC236}">
                    <a16:creationId xmlns:a16="http://schemas.microsoft.com/office/drawing/2014/main" id="{8C917384-DF3C-41D6-BC26-0AC7277F7369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840">
                <a:extLst>
                  <a:ext uri="{FF2B5EF4-FFF2-40B4-BE49-F238E27FC236}">
                    <a16:creationId xmlns:a16="http://schemas.microsoft.com/office/drawing/2014/main" id="{C8FCC6D6-5799-478D-A495-809553130876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840">
                <a:extLst>
                  <a:ext uri="{FF2B5EF4-FFF2-40B4-BE49-F238E27FC236}">
                    <a16:creationId xmlns:a16="http://schemas.microsoft.com/office/drawing/2014/main" id="{2DBC6F5B-E5CA-4B17-A90C-0E43D63966D7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楕円 11">
                <a:extLst>
                  <a:ext uri="{FF2B5EF4-FFF2-40B4-BE49-F238E27FC236}">
                    <a16:creationId xmlns:a16="http://schemas.microsoft.com/office/drawing/2014/main" id="{A160E320-55D3-4B53-B20E-C995F5B2C236}"/>
                  </a:ext>
                </a:extLst>
              </p:cNvPr>
              <p:cNvSpPr/>
              <p:nvPr/>
            </p:nvSpPr>
            <p:spPr bwMode="auto">
              <a:xfrm>
                <a:off x="1214865" y="6814383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C68724F5-6110-4507-87A9-306004254BF5}"/>
                  </a:ext>
                </a:extLst>
              </p:cNvPr>
              <p:cNvSpPr/>
              <p:nvPr/>
            </p:nvSpPr>
            <p:spPr bwMode="auto">
              <a:xfrm>
                <a:off x="952339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972BC3C0-6554-4483-B09D-1300410D20EC}"/>
                  </a:ext>
                </a:extLst>
              </p:cNvPr>
              <p:cNvSpPr/>
              <p:nvPr/>
            </p:nvSpPr>
            <p:spPr bwMode="auto">
              <a:xfrm>
                <a:off x="1557177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B7B5BA82-3410-49BC-A6BE-86960FC313B1}"/>
                  </a:ext>
                </a:extLst>
              </p:cNvPr>
              <p:cNvSpPr/>
              <p:nvPr/>
            </p:nvSpPr>
            <p:spPr bwMode="auto">
              <a:xfrm>
                <a:off x="994855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655B208B-B762-4884-B638-46C2145CE0AF}"/>
                  </a:ext>
                </a:extLst>
              </p:cNvPr>
              <p:cNvSpPr/>
              <p:nvPr/>
            </p:nvSpPr>
            <p:spPr bwMode="auto">
              <a:xfrm>
                <a:off x="1599693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楕円 11">
                <a:extLst>
                  <a:ext uri="{FF2B5EF4-FFF2-40B4-BE49-F238E27FC236}">
                    <a16:creationId xmlns:a16="http://schemas.microsoft.com/office/drawing/2014/main" id="{E705DEEB-52D2-400C-B439-DBDF64C2BFA8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80036DEA-EEEE-475C-B5F7-B9EC479488F1}"/>
                  </a:ext>
                </a:extLst>
              </p:cNvPr>
              <p:cNvSpPr/>
              <p:nvPr/>
            </p:nvSpPr>
            <p:spPr bwMode="auto">
              <a:xfrm rot="5400000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4D926749-2BA0-4623-8D19-146E2188BD14}"/>
                  </a:ext>
                </a:extLst>
              </p:cNvPr>
              <p:cNvSpPr/>
              <p:nvPr/>
            </p:nvSpPr>
            <p:spPr bwMode="auto">
              <a:xfrm rot="5400000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E3171BB5-A439-4192-9272-CD4CB84AD6E5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96BBE24D-6A87-4802-9591-38BFC2D493C9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片側の 2 つの角を丸めた四角形 70">
              <a:extLst>
                <a:ext uri="{FF2B5EF4-FFF2-40B4-BE49-F238E27FC236}">
                  <a16:creationId xmlns:a16="http://schemas.microsoft.com/office/drawing/2014/main" id="{F6CA28D3-CF2E-4AA1-B461-6551EEB35228}"/>
                </a:ext>
              </a:extLst>
            </p:cNvPr>
            <p:cNvSpPr/>
            <p:nvPr/>
          </p:nvSpPr>
          <p:spPr>
            <a:xfrm>
              <a:off x="1196693" y="400828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CD625CC3-8636-43DB-A892-122E78BB1F5E}"/>
                </a:ext>
              </a:extLst>
            </p:cNvPr>
            <p:cNvSpPr/>
            <p:nvPr/>
          </p:nvSpPr>
          <p:spPr bwMode="auto">
            <a:xfrm rot="10800000">
              <a:off x="1318782" y="4008283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BCFFD01-F50C-45E9-B804-AA62E5F0EDFE}"/>
                </a:ext>
              </a:extLst>
            </p:cNvPr>
            <p:cNvSpPr/>
            <p:nvPr/>
          </p:nvSpPr>
          <p:spPr bwMode="auto">
            <a:xfrm>
              <a:off x="1473850" y="406202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67" name="グループ化 766">
            <a:extLst>
              <a:ext uri="{FF2B5EF4-FFF2-40B4-BE49-F238E27FC236}">
                <a16:creationId xmlns:a16="http://schemas.microsoft.com/office/drawing/2014/main" id="{35BB1415-2ADF-4DB0-810F-226A3A8A0349}"/>
              </a:ext>
            </a:extLst>
          </p:cNvPr>
          <p:cNvGrpSpPr/>
          <p:nvPr/>
        </p:nvGrpSpPr>
        <p:grpSpPr>
          <a:xfrm>
            <a:off x="2327182" y="732837"/>
            <a:ext cx="1591879" cy="1739250"/>
            <a:chOff x="4612338" y="5047752"/>
            <a:chExt cx="2150830" cy="2349947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7EF5145-3A1C-4955-9069-430A4A464158}"/>
                </a:ext>
              </a:extLst>
            </p:cNvPr>
            <p:cNvGrpSpPr/>
            <p:nvPr/>
          </p:nvGrpSpPr>
          <p:grpSpPr>
            <a:xfrm>
              <a:off x="4980339" y="5047752"/>
              <a:ext cx="1404920" cy="2267382"/>
              <a:chOff x="619691" y="5673351"/>
              <a:chExt cx="1404920" cy="2267382"/>
            </a:xfrm>
          </p:grpSpPr>
          <p:sp>
            <p:nvSpPr>
              <p:cNvPr id="52" name="片側の 2 つの角を丸めた四角形 68">
                <a:extLst>
                  <a:ext uri="{FF2B5EF4-FFF2-40B4-BE49-F238E27FC236}">
                    <a16:creationId xmlns:a16="http://schemas.microsoft.com/office/drawing/2014/main" id="{E00DF1D8-56A4-4716-BAFA-952D4757964E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片側の 2 つの角を丸めた四角形 70">
                <a:extLst>
                  <a:ext uri="{FF2B5EF4-FFF2-40B4-BE49-F238E27FC236}">
                    <a16:creationId xmlns:a16="http://schemas.microsoft.com/office/drawing/2014/main" id="{C8155847-2FDC-4FEB-AD04-69FAFB9CD777}"/>
                  </a:ext>
                </a:extLst>
              </p:cNvPr>
              <p:cNvSpPr/>
              <p:nvPr/>
            </p:nvSpPr>
            <p:spPr>
              <a:xfrm>
                <a:off x="750540" y="7148483"/>
                <a:ext cx="1156298" cy="792250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54781 w 1156298"/>
                  <a:gd name="connsiteY6" fmla="*/ 787487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54781 w 1156298"/>
                  <a:gd name="connsiteY6" fmla="*/ 787487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54781 w 1156298"/>
                  <a:gd name="connsiteY5" fmla="*/ 787487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156298 w 1156298"/>
                  <a:gd name="connsiteY3" fmla="*/ 789869 h 792250"/>
                  <a:gd name="connsiteX4" fmla="*/ 989610 w 1156298"/>
                  <a:gd name="connsiteY4" fmla="*/ 792250 h 792250"/>
                  <a:gd name="connsiteX5" fmla="*/ 154781 w 1156298"/>
                  <a:gd name="connsiteY5" fmla="*/ 787487 h 792250"/>
                  <a:gd name="connsiteX6" fmla="*/ 0 w 1156298"/>
                  <a:gd name="connsiteY6" fmla="*/ 130234 h 792250"/>
                  <a:gd name="connsiteX7" fmla="*/ 130234 w 1156298"/>
                  <a:gd name="connsiteY7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989610 w 1156298"/>
                  <a:gd name="connsiteY3" fmla="*/ 792250 h 792250"/>
                  <a:gd name="connsiteX4" fmla="*/ 154781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015804 w 1156298"/>
                  <a:gd name="connsiteY3" fmla="*/ 792250 h 792250"/>
                  <a:gd name="connsiteX4" fmla="*/ 154781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92250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15804" y="792250"/>
                    </a:lnTo>
                    <a:lnTo>
                      <a:pt x="154781" y="787487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DEEBF7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円/楕円 840">
                <a:extLst>
                  <a:ext uri="{FF2B5EF4-FFF2-40B4-BE49-F238E27FC236}">
                    <a16:creationId xmlns:a16="http://schemas.microsoft.com/office/drawing/2014/main" id="{2592C646-DBAC-43DF-A138-905B6CD1E5C0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円/楕円 840">
                <a:extLst>
                  <a:ext uri="{FF2B5EF4-FFF2-40B4-BE49-F238E27FC236}">
                    <a16:creationId xmlns:a16="http://schemas.microsoft.com/office/drawing/2014/main" id="{3C10E82F-3BBE-415F-A12E-305D033D6245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円/楕円 840">
                <a:extLst>
                  <a:ext uri="{FF2B5EF4-FFF2-40B4-BE49-F238E27FC236}">
                    <a16:creationId xmlns:a16="http://schemas.microsoft.com/office/drawing/2014/main" id="{EBE6CAF9-A120-4ECF-8EA9-496D7AE9A946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840">
                <a:extLst>
                  <a:ext uri="{FF2B5EF4-FFF2-40B4-BE49-F238E27FC236}">
                    <a16:creationId xmlns:a16="http://schemas.microsoft.com/office/drawing/2014/main" id="{55DC4224-DD2C-4AB8-B1A4-644B3F587B4F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楕円 11">
                <a:extLst>
                  <a:ext uri="{FF2B5EF4-FFF2-40B4-BE49-F238E27FC236}">
                    <a16:creationId xmlns:a16="http://schemas.microsoft.com/office/drawing/2014/main" id="{20C57782-4E74-429E-8231-414E0188F2A4}"/>
                  </a:ext>
                </a:extLst>
              </p:cNvPr>
              <p:cNvSpPr/>
              <p:nvPr/>
            </p:nvSpPr>
            <p:spPr bwMode="auto">
              <a:xfrm>
                <a:off x="1149777" y="6804858"/>
                <a:ext cx="352566" cy="7866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8FC33804-39BE-49C1-B569-4643E77D9218}"/>
                  </a:ext>
                </a:extLst>
              </p:cNvPr>
              <p:cNvSpPr/>
              <p:nvPr/>
            </p:nvSpPr>
            <p:spPr bwMode="auto">
              <a:xfrm>
                <a:off x="952339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D4FC50B0-C2A4-4677-9ED6-668DEE642E24}"/>
                  </a:ext>
                </a:extLst>
              </p:cNvPr>
              <p:cNvSpPr/>
              <p:nvPr/>
            </p:nvSpPr>
            <p:spPr bwMode="auto">
              <a:xfrm>
                <a:off x="1557177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E830B6C2-E97C-4B86-BDB6-35C1BE2745EE}"/>
                  </a:ext>
                </a:extLst>
              </p:cNvPr>
              <p:cNvSpPr/>
              <p:nvPr/>
            </p:nvSpPr>
            <p:spPr bwMode="auto">
              <a:xfrm>
                <a:off x="994855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52F4E79D-FBD5-4D1C-A241-8D16CB36B673}"/>
                  </a:ext>
                </a:extLst>
              </p:cNvPr>
              <p:cNvSpPr/>
              <p:nvPr/>
            </p:nvSpPr>
            <p:spPr bwMode="auto">
              <a:xfrm>
                <a:off x="1599693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楕円 11">
                <a:extLst>
                  <a:ext uri="{FF2B5EF4-FFF2-40B4-BE49-F238E27FC236}">
                    <a16:creationId xmlns:a16="http://schemas.microsoft.com/office/drawing/2014/main" id="{7D9961A7-1C47-4867-BC8D-77A46882505E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B79D3C46-91F8-4531-9E57-4B239AFEA968}"/>
                  </a:ext>
                </a:extLst>
              </p:cNvPr>
              <p:cNvSpPr/>
              <p:nvPr/>
            </p:nvSpPr>
            <p:spPr bwMode="auto">
              <a:xfrm rot="6021808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1CB89D92-C598-4366-9FF0-8FE365695CAC}"/>
                  </a:ext>
                </a:extLst>
              </p:cNvPr>
              <p:cNvSpPr/>
              <p:nvPr/>
            </p:nvSpPr>
            <p:spPr bwMode="auto">
              <a:xfrm rot="4848567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6FDA743B-65D1-4CC5-9A4E-EA19CD14311F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66DA0935-211D-47F0-BC15-2DB522EF6908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" name="片側の 2 つの角を丸めた四角形 70">
              <a:extLst>
                <a:ext uri="{FF2B5EF4-FFF2-40B4-BE49-F238E27FC236}">
                  <a16:creationId xmlns:a16="http://schemas.microsoft.com/office/drawing/2014/main" id="{C98AAB43-FCCE-42B6-80A9-13106876EA9B}"/>
                </a:ext>
              </a:extLst>
            </p:cNvPr>
            <p:cNvSpPr/>
            <p:nvPr/>
          </p:nvSpPr>
          <p:spPr>
            <a:xfrm>
              <a:off x="5273746" y="652288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二等辺三角形 68">
              <a:extLst>
                <a:ext uri="{FF2B5EF4-FFF2-40B4-BE49-F238E27FC236}">
                  <a16:creationId xmlns:a16="http://schemas.microsoft.com/office/drawing/2014/main" id="{26028C71-BF5A-4E6E-9B0B-1A5B811B238C}"/>
                </a:ext>
              </a:extLst>
            </p:cNvPr>
            <p:cNvSpPr/>
            <p:nvPr/>
          </p:nvSpPr>
          <p:spPr bwMode="auto">
            <a:xfrm rot="10800000">
              <a:off x="5395835" y="6522883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38930ACC-4EAE-41DA-A1AD-FCA3966F0853}"/>
                </a:ext>
              </a:extLst>
            </p:cNvPr>
            <p:cNvSpPr/>
            <p:nvPr/>
          </p:nvSpPr>
          <p:spPr bwMode="auto">
            <a:xfrm>
              <a:off x="5550903" y="657662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301A8B6-2E4F-4B78-A226-13620077AE56}"/>
                </a:ext>
              </a:extLst>
            </p:cNvPr>
            <p:cNvGrpSpPr/>
            <p:nvPr/>
          </p:nvGrpSpPr>
          <p:grpSpPr>
            <a:xfrm>
              <a:off x="4612338" y="6689254"/>
              <a:ext cx="841142" cy="708445"/>
              <a:chOff x="394792" y="6715448"/>
              <a:chExt cx="1064742" cy="896770"/>
            </a:xfrm>
          </p:grpSpPr>
          <p:sp>
            <p:nvSpPr>
              <p:cNvPr id="71" name="フリーフォーム 73">
                <a:extLst>
                  <a:ext uri="{FF2B5EF4-FFF2-40B4-BE49-F238E27FC236}">
                    <a16:creationId xmlns:a16="http://schemas.microsoft.com/office/drawing/2014/main" id="{BF6367F4-044D-4D0C-BC86-2544A1828AF8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 74">
                <a:extLst>
                  <a:ext uri="{FF2B5EF4-FFF2-40B4-BE49-F238E27FC236}">
                    <a16:creationId xmlns:a16="http://schemas.microsoft.com/office/drawing/2014/main" id="{E90F1F6C-B4B4-465D-AEA3-399D3413AF7C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DEEBF7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575671FE-F5E2-4AEB-9C69-9887E2723B58}"/>
                </a:ext>
              </a:extLst>
            </p:cNvPr>
            <p:cNvGrpSpPr/>
            <p:nvPr/>
          </p:nvGrpSpPr>
          <p:grpSpPr>
            <a:xfrm flipH="1">
              <a:off x="5922026" y="6689254"/>
              <a:ext cx="841142" cy="708445"/>
              <a:chOff x="394792" y="6715448"/>
              <a:chExt cx="1064742" cy="896770"/>
            </a:xfrm>
          </p:grpSpPr>
          <p:sp>
            <p:nvSpPr>
              <p:cNvPr id="76" name="フリーフォーム 73">
                <a:extLst>
                  <a:ext uri="{FF2B5EF4-FFF2-40B4-BE49-F238E27FC236}">
                    <a16:creationId xmlns:a16="http://schemas.microsoft.com/office/drawing/2014/main" id="{704CD03C-7429-4FB6-84BD-3D29FEF9F193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フリーフォーム 74">
                <a:extLst>
                  <a:ext uri="{FF2B5EF4-FFF2-40B4-BE49-F238E27FC236}">
                    <a16:creationId xmlns:a16="http://schemas.microsoft.com/office/drawing/2014/main" id="{246D7FAA-08EF-4C47-ABF0-74E82EF3B331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DEEBF7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59" name="グループ化 758">
            <a:extLst>
              <a:ext uri="{FF2B5EF4-FFF2-40B4-BE49-F238E27FC236}">
                <a16:creationId xmlns:a16="http://schemas.microsoft.com/office/drawing/2014/main" id="{1A218CE7-C5B8-458C-9711-EDB8255F35FC}"/>
              </a:ext>
            </a:extLst>
          </p:cNvPr>
          <p:cNvGrpSpPr/>
          <p:nvPr/>
        </p:nvGrpSpPr>
        <p:grpSpPr>
          <a:xfrm>
            <a:off x="4248838" y="746872"/>
            <a:ext cx="1417785" cy="1678141"/>
            <a:chOff x="-1809119" y="2798377"/>
            <a:chExt cx="1915606" cy="2267380"/>
          </a:xfrm>
        </p:grpSpPr>
        <p:sp>
          <p:nvSpPr>
            <p:cNvPr id="204" name="片側の 2 つの角を丸めた四角形 70">
              <a:extLst>
                <a:ext uri="{FF2B5EF4-FFF2-40B4-BE49-F238E27FC236}">
                  <a16:creationId xmlns:a16="http://schemas.microsoft.com/office/drawing/2014/main" id="{12F5C48F-639B-40ED-AE89-F83F666A914B}"/>
                </a:ext>
              </a:extLst>
            </p:cNvPr>
            <p:cNvSpPr/>
            <p:nvPr/>
          </p:nvSpPr>
          <p:spPr>
            <a:xfrm>
              <a:off x="-1432907" y="4273507"/>
              <a:ext cx="1156298" cy="792250"/>
            </a:xfrm>
            <a:custGeom>
              <a:avLst/>
              <a:gdLst>
                <a:gd name="connsiteX0" fmla="*/ 130234 w 1156298"/>
                <a:gd name="connsiteY0" fmla="*/ 0 h 789869"/>
                <a:gd name="connsiteX1" fmla="*/ 1026064 w 1156298"/>
                <a:gd name="connsiteY1" fmla="*/ 0 h 789869"/>
                <a:gd name="connsiteX2" fmla="*/ 1156298 w 1156298"/>
                <a:gd name="connsiteY2" fmla="*/ 130234 h 789869"/>
                <a:gd name="connsiteX3" fmla="*/ 1156298 w 1156298"/>
                <a:gd name="connsiteY3" fmla="*/ 789869 h 789869"/>
                <a:gd name="connsiteX4" fmla="*/ 1156298 w 1156298"/>
                <a:gd name="connsiteY4" fmla="*/ 789869 h 789869"/>
                <a:gd name="connsiteX5" fmla="*/ 0 w 1156298"/>
                <a:gd name="connsiteY5" fmla="*/ 789869 h 789869"/>
                <a:gd name="connsiteX6" fmla="*/ 0 w 1156298"/>
                <a:gd name="connsiteY6" fmla="*/ 789869 h 789869"/>
                <a:gd name="connsiteX7" fmla="*/ 0 w 1156298"/>
                <a:gd name="connsiteY7" fmla="*/ 130234 h 789869"/>
                <a:gd name="connsiteX8" fmla="*/ 130234 w 1156298"/>
                <a:gd name="connsiteY8" fmla="*/ 0 h 789869"/>
                <a:gd name="connsiteX0" fmla="*/ 130234 w 1156298"/>
                <a:gd name="connsiteY0" fmla="*/ 0 h 789869"/>
                <a:gd name="connsiteX1" fmla="*/ 1026064 w 1156298"/>
                <a:gd name="connsiteY1" fmla="*/ 0 h 789869"/>
                <a:gd name="connsiteX2" fmla="*/ 1156298 w 1156298"/>
                <a:gd name="connsiteY2" fmla="*/ 130234 h 789869"/>
                <a:gd name="connsiteX3" fmla="*/ 1156298 w 1156298"/>
                <a:gd name="connsiteY3" fmla="*/ 789869 h 789869"/>
                <a:gd name="connsiteX4" fmla="*/ 1156298 w 1156298"/>
                <a:gd name="connsiteY4" fmla="*/ 789869 h 789869"/>
                <a:gd name="connsiteX5" fmla="*/ 0 w 1156298"/>
                <a:gd name="connsiteY5" fmla="*/ 789869 h 789869"/>
                <a:gd name="connsiteX6" fmla="*/ 154781 w 1156298"/>
                <a:gd name="connsiteY6" fmla="*/ 787487 h 789869"/>
                <a:gd name="connsiteX7" fmla="*/ 0 w 1156298"/>
                <a:gd name="connsiteY7" fmla="*/ 130234 h 789869"/>
                <a:gd name="connsiteX8" fmla="*/ 130234 w 1156298"/>
                <a:gd name="connsiteY8" fmla="*/ 0 h 789869"/>
                <a:gd name="connsiteX0" fmla="*/ 130234 w 1156298"/>
                <a:gd name="connsiteY0" fmla="*/ 0 h 789869"/>
                <a:gd name="connsiteX1" fmla="*/ 1026064 w 1156298"/>
                <a:gd name="connsiteY1" fmla="*/ 0 h 789869"/>
                <a:gd name="connsiteX2" fmla="*/ 1156298 w 1156298"/>
                <a:gd name="connsiteY2" fmla="*/ 130234 h 789869"/>
                <a:gd name="connsiteX3" fmla="*/ 1156298 w 1156298"/>
                <a:gd name="connsiteY3" fmla="*/ 789869 h 789869"/>
                <a:gd name="connsiteX4" fmla="*/ 1156298 w 1156298"/>
                <a:gd name="connsiteY4" fmla="*/ 789869 h 789869"/>
                <a:gd name="connsiteX5" fmla="*/ 0 w 1156298"/>
                <a:gd name="connsiteY5" fmla="*/ 789869 h 789869"/>
                <a:gd name="connsiteX6" fmla="*/ 154781 w 1156298"/>
                <a:gd name="connsiteY6" fmla="*/ 787487 h 789869"/>
                <a:gd name="connsiteX7" fmla="*/ 0 w 1156298"/>
                <a:gd name="connsiteY7" fmla="*/ 130234 h 789869"/>
                <a:gd name="connsiteX8" fmla="*/ 130234 w 1156298"/>
                <a:gd name="connsiteY8" fmla="*/ 0 h 789869"/>
                <a:gd name="connsiteX0" fmla="*/ 130234 w 1156298"/>
                <a:gd name="connsiteY0" fmla="*/ 0 h 789869"/>
                <a:gd name="connsiteX1" fmla="*/ 1026064 w 1156298"/>
                <a:gd name="connsiteY1" fmla="*/ 0 h 789869"/>
                <a:gd name="connsiteX2" fmla="*/ 1156298 w 1156298"/>
                <a:gd name="connsiteY2" fmla="*/ 130234 h 789869"/>
                <a:gd name="connsiteX3" fmla="*/ 1156298 w 1156298"/>
                <a:gd name="connsiteY3" fmla="*/ 789869 h 789869"/>
                <a:gd name="connsiteX4" fmla="*/ 1156298 w 1156298"/>
                <a:gd name="connsiteY4" fmla="*/ 789869 h 789869"/>
                <a:gd name="connsiteX5" fmla="*/ 154781 w 1156298"/>
                <a:gd name="connsiteY5" fmla="*/ 787487 h 789869"/>
                <a:gd name="connsiteX6" fmla="*/ 0 w 1156298"/>
                <a:gd name="connsiteY6" fmla="*/ 130234 h 789869"/>
                <a:gd name="connsiteX7" fmla="*/ 130234 w 1156298"/>
                <a:gd name="connsiteY7" fmla="*/ 0 h 789869"/>
                <a:gd name="connsiteX0" fmla="*/ 130234 w 1156298"/>
                <a:gd name="connsiteY0" fmla="*/ 0 h 792250"/>
                <a:gd name="connsiteX1" fmla="*/ 1026064 w 1156298"/>
                <a:gd name="connsiteY1" fmla="*/ 0 h 792250"/>
                <a:gd name="connsiteX2" fmla="*/ 1156298 w 1156298"/>
                <a:gd name="connsiteY2" fmla="*/ 130234 h 792250"/>
                <a:gd name="connsiteX3" fmla="*/ 1156298 w 1156298"/>
                <a:gd name="connsiteY3" fmla="*/ 789869 h 792250"/>
                <a:gd name="connsiteX4" fmla="*/ 989610 w 1156298"/>
                <a:gd name="connsiteY4" fmla="*/ 792250 h 792250"/>
                <a:gd name="connsiteX5" fmla="*/ 154781 w 1156298"/>
                <a:gd name="connsiteY5" fmla="*/ 787487 h 792250"/>
                <a:gd name="connsiteX6" fmla="*/ 0 w 1156298"/>
                <a:gd name="connsiteY6" fmla="*/ 130234 h 792250"/>
                <a:gd name="connsiteX7" fmla="*/ 130234 w 1156298"/>
                <a:gd name="connsiteY7" fmla="*/ 0 h 792250"/>
                <a:gd name="connsiteX0" fmla="*/ 130234 w 1156298"/>
                <a:gd name="connsiteY0" fmla="*/ 0 h 792250"/>
                <a:gd name="connsiteX1" fmla="*/ 1026064 w 1156298"/>
                <a:gd name="connsiteY1" fmla="*/ 0 h 792250"/>
                <a:gd name="connsiteX2" fmla="*/ 1156298 w 1156298"/>
                <a:gd name="connsiteY2" fmla="*/ 130234 h 792250"/>
                <a:gd name="connsiteX3" fmla="*/ 989610 w 1156298"/>
                <a:gd name="connsiteY3" fmla="*/ 792250 h 792250"/>
                <a:gd name="connsiteX4" fmla="*/ 154781 w 1156298"/>
                <a:gd name="connsiteY4" fmla="*/ 787487 h 792250"/>
                <a:gd name="connsiteX5" fmla="*/ 0 w 1156298"/>
                <a:gd name="connsiteY5" fmla="*/ 130234 h 792250"/>
                <a:gd name="connsiteX6" fmla="*/ 130234 w 1156298"/>
                <a:gd name="connsiteY6" fmla="*/ 0 h 792250"/>
                <a:gd name="connsiteX0" fmla="*/ 130234 w 1156298"/>
                <a:gd name="connsiteY0" fmla="*/ 0 h 792250"/>
                <a:gd name="connsiteX1" fmla="*/ 1026064 w 1156298"/>
                <a:gd name="connsiteY1" fmla="*/ 0 h 792250"/>
                <a:gd name="connsiteX2" fmla="*/ 1156298 w 1156298"/>
                <a:gd name="connsiteY2" fmla="*/ 130234 h 792250"/>
                <a:gd name="connsiteX3" fmla="*/ 1015804 w 1156298"/>
                <a:gd name="connsiteY3" fmla="*/ 792250 h 792250"/>
                <a:gd name="connsiteX4" fmla="*/ 154781 w 1156298"/>
                <a:gd name="connsiteY4" fmla="*/ 787487 h 792250"/>
                <a:gd name="connsiteX5" fmla="*/ 0 w 1156298"/>
                <a:gd name="connsiteY5" fmla="*/ 130234 h 792250"/>
                <a:gd name="connsiteX6" fmla="*/ 130234 w 1156298"/>
                <a:gd name="connsiteY6" fmla="*/ 0 h 79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298" h="792250">
                  <a:moveTo>
                    <a:pt x="130234" y="0"/>
                  </a:moveTo>
                  <a:lnTo>
                    <a:pt x="1026064" y="0"/>
                  </a:lnTo>
                  <a:cubicBezTo>
                    <a:pt x="1097990" y="0"/>
                    <a:pt x="1156298" y="58308"/>
                    <a:pt x="1156298" y="130234"/>
                  </a:cubicBezTo>
                  <a:lnTo>
                    <a:pt x="1015804" y="792250"/>
                  </a:lnTo>
                  <a:lnTo>
                    <a:pt x="154781" y="787487"/>
                  </a:lnTo>
                  <a:lnTo>
                    <a:pt x="0" y="130234"/>
                  </a:lnTo>
                  <a:cubicBezTo>
                    <a:pt x="0" y="58308"/>
                    <a:pt x="58308" y="0"/>
                    <a:pt x="130234" y="0"/>
                  </a:cubicBezTo>
                  <a:close/>
                </a:path>
              </a:pathLst>
            </a:custGeom>
            <a:solidFill>
              <a:srgbClr val="DEEBF7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BCADDF92-C1D9-4ABA-93D4-E3E83451D60B}"/>
                </a:ext>
              </a:extLst>
            </p:cNvPr>
            <p:cNvGrpSpPr/>
            <p:nvPr/>
          </p:nvGrpSpPr>
          <p:grpSpPr>
            <a:xfrm>
              <a:off x="-1557218" y="2798377"/>
              <a:ext cx="1404920" cy="1606845"/>
              <a:chOff x="619691" y="5673351"/>
              <a:chExt cx="1404920" cy="1606845"/>
            </a:xfrm>
          </p:grpSpPr>
          <p:sp>
            <p:nvSpPr>
              <p:cNvPr id="123" name="片側の 2 つの角を丸めた四角形 68">
                <a:extLst>
                  <a:ext uri="{FF2B5EF4-FFF2-40B4-BE49-F238E27FC236}">
                    <a16:creationId xmlns:a16="http://schemas.microsoft.com/office/drawing/2014/main" id="{F1029BD8-BAA6-4D7C-B9E2-B0008528CB85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円/楕円 840">
                <a:extLst>
                  <a:ext uri="{FF2B5EF4-FFF2-40B4-BE49-F238E27FC236}">
                    <a16:creationId xmlns:a16="http://schemas.microsoft.com/office/drawing/2014/main" id="{9912C29D-771A-4FCF-B455-A18E3C3BA337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840">
                <a:extLst>
                  <a:ext uri="{FF2B5EF4-FFF2-40B4-BE49-F238E27FC236}">
                    <a16:creationId xmlns:a16="http://schemas.microsoft.com/office/drawing/2014/main" id="{0CCC49D9-2952-431C-9B60-F4F480CB2FA8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" name="円/楕円 840">
                <a:extLst>
                  <a:ext uri="{FF2B5EF4-FFF2-40B4-BE49-F238E27FC236}">
                    <a16:creationId xmlns:a16="http://schemas.microsoft.com/office/drawing/2014/main" id="{1BB3FE48-EB8D-4F35-838E-21BB61F875C5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840">
                <a:extLst>
                  <a:ext uri="{FF2B5EF4-FFF2-40B4-BE49-F238E27FC236}">
                    <a16:creationId xmlns:a16="http://schemas.microsoft.com/office/drawing/2014/main" id="{F4BB7E10-841A-49A7-B2E1-4188FA9C039A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楕円 11">
                <a:extLst>
                  <a:ext uri="{FF2B5EF4-FFF2-40B4-BE49-F238E27FC236}">
                    <a16:creationId xmlns:a16="http://schemas.microsoft.com/office/drawing/2014/main" id="{63FBA323-89C4-4777-9F5E-BCE2275FA601}"/>
                  </a:ext>
                </a:extLst>
              </p:cNvPr>
              <p:cNvSpPr/>
              <p:nvPr/>
            </p:nvSpPr>
            <p:spPr bwMode="auto">
              <a:xfrm rot="10800000">
                <a:off x="1141205" y="6799143"/>
                <a:ext cx="369710" cy="9009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6A5E4019-79D8-44F3-8A95-F7F454CF0318}"/>
                  </a:ext>
                </a:extLst>
              </p:cNvPr>
              <p:cNvSpPr/>
              <p:nvPr/>
            </p:nvSpPr>
            <p:spPr bwMode="auto">
              <a:xfrm>
                <a:off x="952339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F9C68198-E164-45DD-ACAD-EDFC003FBFE6}"/>
                  </a:ext>
                </a:extLst>
              </p:cNvPr>
              <p:cNvSpPr/>
              <p:nvPr/>
            </p:nvSpPr>
            <p:spPr bwMode="auto">
              <a:xfrm>
                <a:off x="1557177" y="633440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31B25777-38EA-4981-B095-031195199FDD}"/>
                  </a:ext>
                </a:extLst>
              </p:cNvPr>
              <p:cNvSpPr/>
              <p:nvPr/>
            </p:nvSpPr>
            <p:spPr bwMode="auto">
              <a:xfrm>
                <a:off x="994855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45BE85D6-CEC1-4572-81DA-F7896BB608B6}"/>
                  </a:ext>
                </a:extLst>
              </p:cNvPr>
              <p:cNvSpPr/>
              <p:nvPr/>
            </p:nvSpPr>
            <p:spPr bwMode="auto">
              <a:xfrm>
                <a:off x="1599693" y="634259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楕円 11">
                <a:extLst>
                  <a:ext uri="{FF2B5EF4-FFF2-40B4-BE49-F238E27FC236}">
                    <a16:creationId xmlns:a16="http://schemas.microsoft.com/office/drawing/2014/main" id="{1F999707-3A5E-49AA-99C6-36AFD59D72BE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1FA89656-A34B-4CF6-B5B5-7F7F7711B8E2}"/>
                  </a:ext>
                </a:extLst>
              </p:cNvPr>
              <p:cNvSpPr/>
              <p:nvPr/>
            </p:nvSpPr>
            <p:spPr bwMode="auto">
              <a:xfrm rot="16200000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C27575D7-495B-4230-B7F1-4116B5EDE592}"/>
                  </a:ext>
                </a:extLst>
              </p:cNvPr>
              <p:cNvSpPr/>
              <p:nvPr/>
            </p:nvSpPr>
            <p:spPr bwMode="auto">
              <a:xfrm rot="16200000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7AE1F9C0-77FF-4D48-8838-5572A9B8F7C8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A007B9E0-F397-465A-8235-B0FD2BD4E65A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9" name="片側の 2 つの角を丸めた四角形 70">
              <a:extLst>
                <a:ext uri="{FF2B5EF4-FFF2-40B4-BE49-F238E27FC236}">
                  <a16:creationId xmlns:a16="http://schemas.microsoft.com/office/drawing/2014/main" id="{A4404F04-62D9-43DC-9206-E7CCD344C4A3}"/>
                </a:ext>
              </a:extLst>
            </p:cNvPr>
            <p:cNvSpPr/>
            <p:nvPr/>
          </p:nvSpPr>
          <p:spPr>
            <a:xfrm>
              <a:off x="-1263811" y="4273508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0" name="二等辺三角形 139">
              <a:extLst>
                <a:ext uri="{FF2B5EF4-FFF2-40B4-BE49-F238E27FC236}">
                  <a16:creationId xmlns:a16="http://schemas.microsoft.com/office/drawing/2014/main" id="{B0A2B197-66E6-4A64-8602-7084F76827D9}"/>
                </a:ext>
              </a:extLst>
            </p:cNvPr>
            <p:cNvSpPr/>
            <p:nvPr/>
          </p:nvSpPr>
          <p:spPr bwMode="auto">
            <a:xfrm rot="10800000">
              <a:off x="-1141722" y="4273508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2E55FE60-4C01-4A24-B2D8-3BF25B2CAF38}"/>
                </a:ext>
              </a:extLst>
            </p:cNvPr>
            <p:cNvSpPr/>
            <p:nvPr/>
          </p:nvSpPr>
          <p:spPr bwMode="auto">
            <a:xfrm>
              <a:off x="-986654" y="4327252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フリーフォーム 168">
              <a:extLst>
                <a:ext uri="{FF2B5EF4-FFF2-40B4-BE49-F238E27FC236}">
                  <a16:creationId xmlns:a16="http://schemas.microsoft.com/office/drawing/2014/main" id="{FA7A781A-E878-47B1-AD77-C8420401DB49}"/>
                </a:ext>
              </a:extLst>
            </p:cNvPr>
            <p:cNvSpPr/>
            <p:nvPr/>
          </p:nvSpPr>
          <p:spPr>
            <a:xfrm>
              <a:off x="-620715" y="390184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6" name="フリーフォーム 48">
              <a:extLst>
                <a:ext uri="{FF2B5EF4-FFF2-40B4-BE49-F238E27FC236}">
                  <a16:creationId xmlns:a16="http://schemas.microsoft.com/office/drawing/2014/main" id="{EAB4882D-50CA-47D2-A0E1-993705E74D81}"/>
                </a:ext>
              </a:extLst>
            </p:cNvPr>
            <p:cNvSpPr/>
            <p:nvPr/>
          </p:nvSpPr>
          <p:spPr>
            <a:xfrm flipH="1">
              <a:off x="-1809119" y="390184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66" name="グループ化 765">
            <a:extLst>
              <a:ext uri="{FF2B5EF4-FFF2-40B4-BE49-F238E27FC236}">
                <a16:creationId xmlns:a16="http://schemas.microsoft.com/office/drawing/2014/main" id="{5C9613D7-E985-4C8B-A2FB-F7DF38D708AA}"/>
              </a:ext>
            </a:extLst>
          </p:cNvPr>
          <p:cNvGrpSpPr/>
          <p:nvPr/>
        </p:nvGrpSpPr>
        <p:grpSpPr>
          <a:xfrm>
            <a:off x="6250357" y="737639"/>
            <a:ext cx="1104765" cy="1678142"/>
            <a:chOff x="7088590" y="5047752"/>
            <a:chExt cx="1492677" cy="2267382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408B51FB-C2C3-4401-8B30-2452542B910D}"/>
                </a:ext>
              </a:extLst>
            </p:cNvPr>
            <p:cNvGrpSpPr/>
            <p:nvPr/>
          </p:nvGrpSpPr>
          <p:grpSpPr>
            <a:xfrm>
              <a:off x="7126315" y="5047752"/>
              <a:ext cx="1404920" cy="2267382"/>
              <a:chOff x="619691" y="5673351"/>
              <a:chExt cx="1404920" cy="2267382"/>
            </a:xfrm>
          </p:grpSpPr>
          <p:sp>
            <p:nvSpPr>
              <p:cNvPr id="160" name="片側の 2 つの角を丸めた四角形 68">
                <a:extLst>
                  <a:ext uri="{FF2B5EF4-FFF2-40B4-BE49-F238E27FC236}">
                    <a16:creationId xmlns:a16="http://schemas.microsoft.com/office/drawing/2014/main" id="{6BAA0A2B-CB45-4CAF-91A7-CF978233550A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片側の 2 つの角を丸めた四角形 70">
                <a:extLst>
                  <a:ext uri="{FF2B5EF4-FFF2-40B4-BE49-F238E27FC236}">
                    <a16:creationId xmlns:a16="http://schemas.microsoft.com/office/drawing/2014/main" id="{51123A8E-0A2C-4CD1-9324-C0C4271FF847}"/>
                  </a:ext>
                </a:extLst>
              </p:cNvPr>
              <p:cNvSpPr/>
              <p:nvPr/>
            </p:nvSpPr>
            <p:spPr>
              <a:xfrm>
                <a:off x="750540" y="7148483"/>
                <a:ext cx="1156298" cy="792250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54781 w 1156298"/>
                  <a:gd name="connsiteY6" fmla="*/ 787487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54781 w 1156298"/>
                  <a:gd name="connsiteY6" fmla="*/ 787487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54781 w 1156298"/>
                  <a:gd name="connsiteY5" fmla="*/ 787487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156298 w 1156298"/>
                  <a:gd name="connsiteY3" fmla="*/ 789869 h 792250"/>
                  <a:gd name="connsiteX4" fmla="*/ 989610 w 1156298"/>
                  <a:gd name="connsiteY4" fmla="*/ 792250 h 792250"/>
                  <a:gd name="connsiteX5" fmla="*/ 154781 w 1156298"/>
                  <a:gd name="connsiteY5" fmla="*/ 787487 h 792250"/>
                  <a:gd name="connsiteX6" fmla="*/ 0 w 1156298"/>
                  <a:gd name="connsiteY6" fmla="*/ 130234 h 792250"/>
                  <a:gd name="connsiteX7" fmla="*/ 130234 w 1156298"/>
                  <a:gd name="connsiteY7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989610 w 1156298"/>
                  <a:gd name="connsiteY3" fmla="*/ 792250 h 792250"/>
                  <a:gd name="connsiteX4" fmla="*/ 154781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015804 w 1156298"/>
                  <a:gd name="connsiteY3" fmla="*/ 792250 h 792250"/>
                  <a:gd name="connsiteX4" fmla="*/ 154781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015804 w 1156298"/>
                  <a:gd name="connsiteY3" fmla="*/ 792250 h 792250"/>
                  <a:gd name="connsiteX4" fmla="*/ 54769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  <a:gd name="connsiteX0" fmla="*/ 130234 w 1156298"/>
                  <a:gd name="connsiteY0" fmla="*/ 0 h 792250"/>
                  <a:gd name="connsiteX1" fmla="*/ 1026064 w 1156298"/>
                  <a:gd name="connsiteY1" fmla="*/ 0 h 792250"/>
                  <a:gd name="connsiteX2" fmla="*/ 1156298 w 1156298"/>
                  <a:gd name="connsiteY2" fmla="*/ 130234 h 792250"/>
                  <a:gd name="connsiteX3" fmla="*/ 1115816 w 1156298"/>
                  <a:gd name="connsiteY3" fmla="*/ 792250 h 792250"/>
                  <a:gd name="connsiteX4" fmla="*/ 54769 w 1156298"/>
                  <a:gd name="connsiteY4" fmla="*/ 787487 h 792250"/>
                  <a:gd name="connsiteX5" fmla="*/ 0 w 1156298"/>
                  <a:gd name="connsiteY5" fmla="*/ 130234 h 792250"/>
                  <a:gd name="connsiteX6" fmla="*/ 130234 w 1156298"/>
                  <a:gd name="connsiteY6" fmla="*/ 0 h 79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92250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115816" y="792250"/>
                    </a:lnTo>
                    <a:lnTo>
                      <a:pt x="54769" y="787487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DEEBF7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円/楕円 840">
                <a:extLst>
                  <a:ext uri="{FF2B5EF4-FFF2-40B4-BE49-F238E27FC236}">
                    <a16:creationId xmlns:a16="http://schemas.microsoft.com/office/drawing/2014/main" id="{E98402A1-4BAF-4FAB-897E-7E794790E8C2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円/楕円 840">
                <a:extLst>
                  <a:ext uri="{FF2B5EF4-FFF2-40B4-BE49-F238E27FC236}">
                    <a16:creationId xmlns:a16="http://schemas.microsoft.com/office/drawing/2014/main" id="{471A6643-569B-4C1B-B24F-BE62F698F1C7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円/楕円 840">
                <a:extLst>
                  <a:ext uri="{FF2B5EF4-FFF2-40B4-BE49-F238E27FC236}">
                    <a16:creationId xmlns:a16="http://schemas.microsoft.com/office/drawing/2014/main" id="{BEEC53DE-4AA1-478B-8CFD-60CF7E3FEC05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円/楕円 840">
                <a:extLst>
                  <a:ext uri="{FF2B5EF4-FFF2-40B4-BE49-F238E27FC236}">
                    <a16:creationId xmlns:a16="http://schemas.microsoft.com/office/drawing/2014/main" id="{997D1BA1-0A50-4F1F-9103-430F1C61E4C3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楕円 11">
                <a:extLst>
                  <a:ext uri="{FF2B5EF4-FFF2-40B4-BE49-F238E27FC236}">
                    <a16:creationId xmlns:a16="http://schemas.microsoft.com/office/drawing/2014/main" id="{62C5D423-8434-45A4-8E88-DE4C4405A7FD}"/>
                  </a:ext>
                </a:extLst>
              </p:cNvPr>
              <p:cNvSpPr/>
              <p:nvPr/>
            </p:nvSpPr>
            <p:spPr bwMode="auto">
              <a:xfrm rot="10800000">
                <a:off x="1249790" y="6776283"/>
                <a:ext cx="152540" cy="5738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923EEE98-70B6-46ED-8EFE-7B3C1A4AC8F4}"/>
                  </a:ext>
                </a:extLst>
              </p:cNvPr>
              <p:cNvSpPr/>
              <p:nvPr/>
            </p:nvSpPr>
            <p:spPr bwMode="auto">
              <a:xfrm>
                <a:off x="952339" y="6276698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B7C83AD4-CF19-4547-A4FA-E86553705642}"/>
                  </a:ext>
                </a:extLst>
              </p:cNvPr>
              <p:cNvSpPr/>
              <p:nvPr/>
            </p:nvSpPr>
            <p:spPr bwMode="auto">
              <a:xfrm>
                <a:off x="1557177" y="6276698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1DEF08AF-F1B8-492A-B570-A6B39DF83660}"/>
                  </a:ext>
                </a:extLst>
              </p:cNvPr>
              <p:cNvSpPr/>
              <p:nvPr/>
            </p:nvSpPr>
            <p:spPr bwMode="auto">
              <a:xfrm>
                <a:off x="994855" y="6284893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C3BB203A-929E-4556-A444-4C250F72E2A4}"/>
                  </a:ext>
                </a:extLst>
              </p:cNvPr>
              <p:cNvSpPr/>
              <p:nvPr/>
            </p:nvSpPr>
            <p:spPr bwMode="auto">
              <a:xfrm>
                <a:off x="1599693" y="6284893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楕円 11">
                <a:extLst>
                  <a:ext uri="{FF2B5EF4-FFF2-40B4-BE49-F238E27FC236}">
                    <a16:creationId xmlns:a16="http://schemas.microsoft.com/office/drawing/2014/main" id="{9FFDBAE8-BAF7-40A9-B582-FD05984AC267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06CBDB71-9D9E-4B5D-8447-3A61B69D3385}"/>
                  </a:ext>
                </a:extLst>
              </p:cNvPr>
              <p:cNvSpPr/>
              <p:nvPr/>
            </p:nvSpPr>
            <p:spPr bwMode="auto">
              <a:xfrm rot="15578192" flipV="1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3D5C4C0B-8949-450F-8CBE-D93BBA0F8A72}"/>
                  </a:ext>
                </a:extLst>
              </p:cNvPr>
              <p:cNvSpPr/>
              <p:nvPr/>
            </p:nvSpPr>
            <p:spPr bwMode="auto">
              <a:xfrm rot="16751433" flipV="1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50A5AD8D-3392-4E6E-9A1A-4800C9F38D26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7BBD6577-F19F-4DB6-A006-16171FADEB5E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6" name="片側の 2 つの角を丸めた四角形 70">
              <a:extLst>
                <a:ext uri="{FF2B5EF4-FFF2-40B4-BE49-F238E27FC236}">
                  <a16:creationId xmlns:a16="http://schemas.microsoft.com/office/drawing/2014/main" id="{3A8E9BA1-C9DD-440B-9E2D-2D595144A13A}"/>
                </a:ext>
              </a:extLst>
            </p:cNvPr>
            <p:cNvSpPr/>
            <p:nvPr/>
          </p:nvSpPr>
          <p:spPr>
            <a:xfrm>
              <a:off x="7419722" y="652288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7" name="二等辺三角形 176">
              <a:extLst>
                <a:ext uri="{FF2B5EF4-FFF2-40B4-BE49-F238E27FC236}">
                  <a16:creationId xmlns:a16="http://schemas.microsoft.com/office/drawing/2014/main" id="{9BFCD018-E936-4405-AE60-CB49AD2A2957}"/>
                </a:ext>
              </a:extLst>
            </p:cNvPr>
            <p:cNvSpPr/>
            <p:nvPr/>
          </p:nvSpPr>
          <p:spPr bwMode="auto">
            <a:xfrm rot="10800000">
              <a:off x="7541811" y="6522883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DCE613ED-CFF4-4836-9B0B-ABA0F1010A4E}"/>
                </a:ext>
              </a:extLst>
            </p:cNvPr>
            <p:cNvSpPr/>
            <p:nvPr/>
          </p:nvSpPr>
          <p:spPr bwMode="auto">
            <a:xfrm>
              <a:off x="7696879" y="657662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4E8369F-1507-4CC7-80CB-16FDF38CCC27}"/>
                </a:ext>
              </a:extLst>
            </p:cNvPr>
            <p:cNvGrpSpPr/>
            <p:nvPr/>
          </p:nvGrpSpPr>
          <p:grpSpPr>
            <a:xfrm>
              <a:off x="7088590" y="6537717"/>
              <a:ext cx="1492677" cy="739666"/>
              <a:chOff x="148861" y="2494655"/>
              <a:chExt cx="786934" cy="389032"/>
            </a:xfrm>
          </p:grpSpPr>
          <p:sp>
            <p:nvSpPr>
              <p:cNvPr id="206" name="楕円 8">
                <a:extLst>
                  <a:ext uri="{FF2B5EF4-FFF2-40B4-BE49-F238E27FC236}">
                    <a16:creationId xmlns:a16="http://schemas.microsoft.com/office/drawing/2014/main" id="{A01BD3AD-6A56-4A28-945B-96EA8E14CA44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フリーフォーム 1180">
                <a:extLst>
                  <a:ext uri="{FF2B5EF4-FFF2-40B4-BE49-F238E27FC236}">
                    <a16:creationId xmlns:a16="http://schemas.microsoft.com/office/drawing/2014/main" id="{81C838A4-F032-484D-95A5-11E9A07DCF7A}"/>
                  </a:ext>
                </a:extLst>
              </p:cNvPr>
              <p:cNvSpPr/>
              <p:nvPr/>
            </p:nvSpPr>
            <p:spPr>
              <a:xfrm rot="14955635">
                <a:off x="178924" y="2464592"/>
                <a:ext cx="389032" cy="44915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7988 w 435765"/>
                  <a:gd name="connsiteY0" fmla="*/ 206708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5765"/>
                  <a:gd name="connsiteY0" fmla="*/ 151438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6589"/>
                  <a:gd name="connsiteY0" fmla="*/ 151438 h 468767"/>
                  <a:gd name="connsiteX1" fmla="*/ 141035 w 436589"/>
                  <a:gd name="connsiteY1" fmla="*/ 468767 h 468767"/>
                  <a:gd name="connsiteX2" fmla="*/ 0 w 436589"/>
                  <a:gd name="connsiteY2" fmla="*/ 468767 h 468767"/>
                  <a:gd name="connsiteX3" fmla="*/ 0 w 436589"/>
                  <a:gd name="connsiteY3" fmla="*/ 70518 h 468767"/>
                  <a:gd name="connsiteX4" fmla="*/ 70518 w 436589"/>
                  <a:gd name="connsiteY4" fmla="*/ 0 h 468767"/>
                  <a:gd name="connsiteX5" fmla="*/ 97967 w 436589"/>
                  <a:gd name="connsiteY5" fmla="*/ 5542 h 468767"/>
                  <a:gd name="connsiteX6" fmla="*/ 105733 w 436589"/>
                  <a:gd name="connsiteY6" fmla="*/ 10778 h 468767"/>
                  <a:gd name="connsiteX7" fmla="*/ 117196 w 436589"/>
                  <a:gd name="connsiteY7" fmla="*/ 13915 h 468767"/>
                  <a:gd name="connsiteX8" fmla="*/ 436589 w 436589"/>
                  <a:gd name="connsiteY8" fmla="*/ 176109 h 468767"/>
                  <a:gd name="connsiteX0" fmla="*/ 145351 w 440568"/>
                  <a:gd name="connsiteY0" fmla="*/ 151438 h 468767"/>
                  <a:gd name="connsiteX1" fmla="*/ 141035 w 440568"/>
                  <a:gd name="connsiteY1" fmla="*/ 468767 h 468767"/>
                  <a:gd name="connsiteX2" fmla="*/ 0 w 440568"/>
                  <a:gd name="connsiteY2" fmla="*/ 468767 h 468767"/>
                  <a:gd name="connsiteX3" fmla="*/ 0 w 440568"/>
                  <a:gd name="connsiteY3" fmla="*/ 70518 h 468767"/>
                  <a:gd name="connsiteX4" fmla="*/ 70518 w 440568"/>
                  <a:gd name="connsiteY4" fmla="*/ 0 h 468767"/>
                  <a:gd name="connsiteX5" fmla="*/ 97967 w 440568"/>
                  <a:gd name="connsiteY5" fmla="*/ 5542 h 468767"/>
                  <a:gd name="connsiteX6" fmla="*/ 105733 w 440568"/>
                  <a:gd name="connsiteY6" fmla="*/ 10778 h 468767"/>
                  <a:gd name="connsiteX7" fmla="*/ 117196 w 440568"/>
                  <a:gd name="connsiteY7" fmla="*/ 13915 h 468767"/>
                  <a:gd name="connsiteX8" fmla="*/ 440568 w 440568"/>
                  <a:gd name="connsiteY8" fmla="*/ 177619 h 468767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0 w 440568"/>
                  <a:gd name="connsiteY2" fmla="*/ 468767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17196 w 440568"/>
                  <a:gd name="connsiteY6" fmla="*/ 13915 h 508654"/>
                  <a:gd name="connsiteX7" fmla="*/ 440568 w 440568"/>
                  <a:gd name="connsiteY7" fmla="*/ 177619 h 508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0568" h="508654">
                    <a:moveTo>
                      <a:pt x="145351" y="151438"/>
                    </a:moveTo>
                    <a:cubicBezTo>
                      <a:pt x="145351" y="240025"/>
                      <a:pt x="125968" y="420067"/>
                      <a:pt x="125968" y="508654"/>
                    </a:cubicBezTo>
                    <a:lnTo>
                      <a:pt x="7700" y="500573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40568" y="177619"/>
                    </a:lnTo>
                  </a:path>
                </a:pathLst>
              </a:custGeom>
              <a:solidFill>
                <a:srgbClr val="DEEBF7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楕円 8">
                <a:extLst>
                  <a:ext uri="{FF2B5EF4-FFF2-40B4-BE49-F238E27FC236}">
                    <a16:creationId xmlns:a16="http://schemas.microsoft.com/office/drawing/2014/main" id="{65511120-A8E8-4540-A503-EE86F3EF7BDB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フリーフォーム 1183">
                <a:extLst>
                  <a:ext uri="{FF2B5EF4-FFF2-40B4-BE49-F238E27FC236}">
                    <a16:creationId xmlns:a16="http://schemas.microsoft.com/office/drawing/2014/main" id="{E8C911DD-4ED3-43D1-9ECE-6350F372D7B4}"/>
                  </a:ext>
                </a:extLst>
              </p:cNvPr>
              <p:cNvSpPr/>
              <p:nvPr/>
            </p:nvSpPr>
            <p:spPr>
              <a:xfrm rot="6644365" flipH="1">
                <a:off x="514778" y="2461502"/>
                <a:ext cx="386689" cy="455344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1630 w 435765"/>
                  <a:gd name="connsiteY0" fmla="*/ 121142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765"/>
                  <a:gd name="connsiteY0" fmla="*/ 134296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262"/>
                  <a:gd name="connsiteY0" fmla="*/ 134296 h 468767"/>
                  <a:gd name="connsiteX1" fmla="*/ 141035 w 435262"/>
                  <a:gd name="connsiteY1" fmla="*/ 468767 h 468767"/>
                  <a:gd name="connsiteX2" fmla="*/ 0 w 435262"/>
                  <a:gd name="connsiteY2" fmla="*/ 468767 h 468767"/>
                  <a:gd name="connsiteX3" fmla="*/ 0 w 435262"/>
                  <a:gd name="connsiteY3" fmla="*/ 70518 h 468767"/>
                  <a:gd name="connsiteX4" fmla="*/ 70518 w 435262"/>
                  <a:gd name="connsiteY4" fmla="*/ 0 h 468767"/>
                  <a:gd name="connsiteX5" fmla="*/ 97967 w 435262"/>
                  <a:gd name="connsiteY5" fmla="*/ 5542 h 468767"/>
                  <a:gd name="connsiteX6" fmla="*/ 105733 w 435262"/>
                  <a:gd name="connsiteY6" fmla="*/ 10778 h 468767"/>
                  <a:gd name="connsiteX7" fmla="*/ 117196 w 435262"/>
                  <a:gd name="connsiteY7" fmla="*/ 13915 h 468767"/>
                  <a:gd name="connsiteX8" fmla="*/ 435262 w 435262"/>
                  <a:gd name="connsiteY8" fmla="*/ 175605 h 468767"/>
                  <a:gd name="connsiteX0" fmla="*/ 144244 w 437412"/>
                  <a:gd name="connsiteY0" fmla="*/ 134296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0 w 437412"/>
                  <a:gd name="connsiteY2" fmla="*/ 468767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17196 w 437412"/>
                  <a:gd name="connsiteY6" fmla="*/ 13915 h 514695"/>
                  <a:gd name="connsiteX7" fmla="*/ 437412 w 437412"/>
                  <a:gd name="connsiteY7" fmla="*/ 177941 h 514695"/>
                  <a:gd name="connsiteX0" fmla="*/ 142235 w 429634"/>
                  <a:gd name="connsiteY0" fmla="*/ 139614 h 514695"/>
                  <a:gd name="connsiteX1" fmla="*/ 141884 w 429634"/>
                  <a:gd name="connsiteY1" fmla="*/ 514695 h 514695"/>
                  <a:gd name="connsiteX2" fmla="*/ 13469 w 429634"/>
                  <a:gd name="connsiteY2" fmla="*/ 513404 h 514695"/>
                  <a:gd name="connsiteX3" fmla="*/ 0 w 429634"/>
                  <a:gd name="connsiteY3" fmla="*/ 70518 h 514695"/>
                  <a:gd name="connsiteX4" fmla="*/ 70518 w 429634"/>
                  <a:gd name="connsiteY4" fmla="*/ 0 h 514695"/>
                  <a:gd name="connsiteX5" fmla="*/ 97967 w 429634"/>
                  <a:gd name="connsiteY5" fmla="*/ 5542 h 514695"/>
                  <a:gd name="connsiteX6" fmla="*/ 117196 w 429634"/>
                  <a:gd name="connsiteY6" fmla="*/ 13915 h 514695"/>
                  <a:gd name="connsiteX7" fmla="*/ 429634 w 429634"/>
                  <a:gd name="connsiteY7" fmla="*/ 170428 h 514695"/>
                  <a:gd name="connsiteX0" fmla="*/ 142235 w 432106"/>
                  <a:gd name="connsiteY0" fmla="*/ 139614 h 514695"/>
                  <a:gd name="connsiteX1" fmla="*/ 141884 w 432106"/>
                  <a:gd name="connsiteY1" fmla="*/ 514695 h 514695"/>
                  <a:gd name="connsiteX2" fmla="*/ 13469 w 432106"/>
                  <a:gd name="connsiteY2" fmla="*/ 513404 h 514695"/>
                  <a:gd name="connsiteX3" fmla="*/ 0 w 432106"/>
                  <a:gd name="connsiteY3" fmla="*/ 70518 h 514695"/>
                  <a:gd name="connsiteX4" fmla="*/ 70518 w 432106"/>
                  <a:gd name="connsiteY4" fmla="*/ 0 h 514695"/>
                  <a:gd name="connsiteX5" fmla="*/ 97967 w 432106"/>
                  <a:gd name="connsiteY5" fmla="*/ 5542 h 514695"/>
                  <a:gd name="connsiteX6" fmla="*/ 117196 w 432106"/>
                  <a:gd name="connsiteY6" fmla="*/ 13915 h 514695"/>
                  <a:gd name="connsiteX7" fmla="*/ 432106 w 432106"/>
                  <a:gd name="connsiteY7" fmla="*/ 175927 h 514695"/>
                  <a:gd name="connsiteX0" fmla="*/ 142235 w 432788"/>
                  <a:gd name="connsiteY0" fmla="*/ 139614 h 514695"/>
                  <a:gd name="connsiteX1" fmla="*/ 141884 w 432788"/>
                  <a:gd name="connsiteY1" fmla="*/ 514695 h 514695"/>
                  <a:gd name="connsiteX2" fmla="*/ 13469 w 432788"/>
                  <a:gd name="connsiteY2" fmla="*/ 513404 h 514695"/>
                  <a:gd name="connsiteX3" fmla="*/ 0 w 432788"/>
                  <a:gd name="connsiteY3" fmla="*/ 70518 h 514695"/>
                  <a:gd name="connsiteX4" fmla="*/ 70518 w 432788"/>
                  <a:gd name="connsiteY4" fmla="*/ 0 h 514695"/>
                  <a:gd name="connsiteX5" fmla="*/ 97967 w 432788"/>
                  <a:gd name="connsiteY5" fmla="*/ 5542 h 514695"/>
                  <a:gd name="connsiteX6" fmla="*/ 117196 w 432788"/>
                  <a:gd name="connsiteY6" fmla="*/ 13915 h 514695"/>
                  <a:gd name="connsiteX7" fmla="*/ 432788 w 432788"/>
                  <a:gd name="connsiteY7" fmla="*/ 170105 h 514695"/>
                  <a:gd name="connsiteX0" fmla="*/ 142235 w 430457"/>
                  <a:gd name="connsiteY0" fmla="*/ 139614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689 w 430457"/>
                  <a:gd name="connsiteY0" fmla="*/ 155750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0457"/>
                  <a:gd name="connsiteY0" fmla="*/ 163405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7913"/>
                  <a:gd name="connsiteY0" fmla="*/ 163405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21609 w 437913"/>
                  <a:gd name="connsiteY2" fmla="*/ 511932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5664"/>
                  <a:gd name="connsiteX1" fmla="*/ 132419 w 437913"/>
                  <a:gd name="connsiteY1" fmla="*/ 515664 h 515664"/>
                  <a:gd name="connsiteX2" fmla="*/ 21609 w 437913"/>
                  <a:gd name="connsiteY2" fmla="*/ 511932 h 515664"/>
                  <a:gd name="connsiteX3" fmla="*/ 0 w 437913"/>
                  <a:gd name="connsiteY3" fmla="*/ 70518 h 515664"/>
                  <a:gd name="connsiteX4" fmla="*/ 70518 w 437913"/>
                  <a:gd name="connsiteY4" fmla="*/ 0 h 515664"/>
                  <a:gd name="connsiteX5" fmla="*/ 97967 w 437913"/>
                  <a:gd name="connsiteY5" fmla="*/ 5542 h 515664"/>
                  <a:gd name="connsiteX6" fmla="*/ 117196 w 437913"/>
                  <a:gd name="connsiteY6" fmla="*/ 13915 h 515664"/>
                  <a:gd name="connsiteX7" fmla="*/ 437913 w 437913"/>
                  <a:gd name="connsiteY7" fmla="*/ 176610 h 515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913" h="515664">
                    <a:moveTo>
                      <a:pt x="152306" y="157118"/>
                    </a:moveTo>
                    <a:cubicBezTo>
                      <a:pt x="152306" y="245705"/>
                      <a:pt x="132419" y="427077"/>
                      <a:pt x="132419" y="515664"/>
                    </a:cubicBezTo>
                    <a:lnTo>
                      <a:pt x="21609" y="511932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37913" y="176610"/>
                    </a:lnTo>
                  </a:path>
                </a:pathLst>
              </a:custGeom>
              <a:solidFill>
                <a:srgbClr val="DEEBF7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86" name="グループ化 585">
            <a:extLst>
              <a:ext uri="{FF2B5EF4-FFF2-40B4-BE49-F238E27FC236}">
                <a16:creationId xmlns:a16="http://schemas.microsoft.com/office/drawing/2014/main" id="{53DBDC85-6D6B-4DF9-97BB-6EB3AC2681E2}"/>
              </a:ext>
            </a:extLst>
          </p:cNvPr>
          <p:cNvGrpSpPr/>
          <p:nvPr/>
        </p:nvGrpSpPr>
        <p:grpSpPr>
          <a:xfrm>
            <a:off x="7664306" y="741009"/>
            <a:ext cx="1920972" cy="1769142"/>
            <a:chOff x="9773698" y="143635"/>
            <a:chExt cx="2595476" cy="239033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D0C5C28-299A-43F7-8460-A91871A85985}"/>
                </a:ext>
              </a:extLst>
            </p:cNvPr>
            <p:cNvGrpSpPr/>
            <p:nvPr/>
          </p:nvGrpSpPr>
          <p:grpSpPr>
            <a:xfrm>
              <a:off x="10964254" y="143635"/>
              <a:ext cx="1404920" cy="2265000"/>
              <a:chOff x="619691" y="5673351"/>
              <a:chExt cx="1404920" cy="2265000"/>
            </a:xfrm>
          </p:grpSpPr>
          <p:sp>
            <p:nvSpPr>
              <p:cNvPr id="3" name="片側の 2 つの角を丸めた四角形 68">
                <a:extLst>
                  <a:ext uri="{FF2B5EF4-FFF2-40B4-BE49-F238E27FC236}">
                    <a16:creationId xmlns:a16="http://schemas.microsoft.com/office/drawing/2014/main" id="{C6CC1246-E0A1-48E1-93C6-D3C7B360AAAE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" name="片側の 2 つの角を丸めた四角形 70">
                <a:extLst>
                  <a:ext uri="{FF2B5EF4-FFF2-40B4-BE49-F238E27FC236}">
                    <a16:creationId xmlns:a16="http://schemas.microsoft.com/office/drawing/2014/main" id="{C4FAFCA8-8E00-46CD-A520-011B0F642FB0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prstGeom prst="round2SameRect">
                <a:avLst>
                  <a:gd name="adj1" fmla="val 16488"/>
                  <a:gd name="adj2" fmla="val 0"/>
                </a:avLst>
              </a:prstGeom>
              <a:solidFill>
                <a:srgbClr val="DEEBF7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" name="円/楕円 840">
                <a:extLst>
                  <a:ext uri="{FF2B5EF4-FFF2-40B4-BE49-F238E27FC236}">
                    <a16:creationId xmlns:a16="http://schemas.microsoft.com/office/drawing/2014/main" id="{7E6C16D3-C2BF-4F21-9F6E-D421FFFFD7E2}"/>
                  </a:ext>
                </a:extLst>
              </p:cNvPr>
              <p:cNvSpPr/>
              <p:nvPr/>
            </p:nvSpPr>
            <p:spPr>
              <a:xfrm>
                <a:off x="688096" y="5673351"/>
                <a:ext cx="1281188" cy="1242702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" name="円/楕円 840">
                <a:extLst>
                  <a:ext uri="{FF2B5EF4-FFF2-40B4-BE49-F238E27FC236}">
                    <a16:creationId xmlns:a16="http://schemas.microsoft.com/office/drawing/2014/main" id="{A6B0D1EF-C20C-441F-A330-A048377E0BA5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" name="円/楕円 840">
                <a:extLst>
                  <a:ext uri="{FF2B5EF4-FFF2-40B4-BE49-F238E27FC236}">
                    <a16:creationId xmlns:a16="http://schemas.microsoft.com/office/drawing/2014/main" id="{C26503AD-0195-4855-A986-5AB5B55D9C7E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円/楕円 840">
                <a:extLst>
                  <a:ext uri="{FF2B5EF4-FFF2-40B4-BE49-F238E27FC236}">
                    <a16:creationId xmlns:a16="http://schemas.microsoft.com/office/drawing/2014/main" id="{3C8725E6-1124-426C-AFB2-87E7DF7F00B1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楕円 11">
                <a:extLst>
                  <a:ext uri="{FF2B5EF4-FFF2-40B4-BE49-F238E27FC236}">
                    <a16:creationId xmlns:a16="http://schemas.microsoft.com/office/drawing/2014/main" id="{BDEFF67B-F537-42AF-A542-65AAE741A25B}"/>
                  </a:ext>
                </a:extLst>
              </p:cNvPr>
              <p:cNvSpPr/>
              <p:nvPr/>
            </p:nvSpPr>
            <p:spPr bwMode="auto">
              <a:xfrm>
                <a:off x="1114940" y="6772329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楕円 11">
                <a:extLst>
                  <a:ext uri="{FF2B5EF4-FFF2-40B4-BE49-F238E27FC236}">
                    <a16:creationId xmlns:a16="http://schemas.microsoft.com/office/drawing/2014/main" id="{AC00515E-0C4E-458C-8FD3-0EFFD14C7D73}"/>
                  </a:ext>
                </a:extLst>
              </p:cNvPr>
              <p:cNvSpPr/>
              <p:nvPr/>
            </p:nvSpPr>
            <p:spPr bwMode="auto">
              <a:xfrm>
                <a:off x="1263861" y="667726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099B3C27-FB1D-4AF3-B31B-64DA86F40022}"/>
                  </a:ext>
                </a:extLst>
              </p:cNvPr>
              <p:cNvSpPr/>
              <p:nvPr/>
            </p:nvSpPr>
            <p:spPr bwMode="auto">
              <a:xfrm rot="5400000">
                <a:off x="975972" y="6082230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F8BDF79B-F5E9-4E5C-A6D1-4D127BCE9939}"/>
                  </a:ext>
                </a:extLst>
              </p:cNvPr>
              <p:cNvSpPr/>
              <p:nvPr/>
            </p:nvSpPr>
            <p:spPr bwMode="auto">
              <a:xfrm rot="5400000">
                <a:off x="1585698" y="6082232"/>
                <a:ext cx="90396" cy="237623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024EE9F2-F923-4891-A0E5-D2BF1D61EB36}"/>
                  </a:ext>
                </a:extLst>
              </p:cNvPr>
              <p:cNvSpPr/>
              <p:nvPr/>
            </p:nvSpPr>
            <p:spPr bwMode="auto">
              <a:xfrm rot="19800000">
                <a:off x="1319123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C9F1AD6E-DA28-4BF8-A393-9DF5E0EDDF08}"/>
                  </a:ext>
                </a:extLst>
              </p:cNvPr>
              <p:cNvSpPr/>
              <p:nvPr/>
            </p:nvSpPr>
            <p:spPr bwMode="auto">
              <a:xfrm>
                <a:off x="1236712" y="5778183"/>
                <a:ext cx="138274" cy="292738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2D0151FE-9B9D-4506-9496-0B7194985165}"/>
                  </a:ext>
                </a:extLst>
              </p:cNvPr>
              <p:cNvSpPr/>
              <p:nvPr/>
            </p:nvSpPr>
            <p:spPr bwMode="auto">
              <a:xfrm rot="5400000">
                <a:off x="982882" y="6253397"/>
                <a:ext cx="76576" cy="323916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2E93FF94-F71B-4F33-B933-7119F808997B}"/>
                  </a:ext>
                </a:extLst>
              </p:cNvPr>
              <p:cNvSpPr/>
              <p:nvPr/>
            </p:nvSpPr>
            <p:spPr bwMode="auto">
              <a:xfrm rot="5400000">
                <a:off x="1592609" y="6253399"/>
                <a:ext cx="76574" cy="323916"/>
              </a:xfrm>
              <a:prstGeom prst="moon">
                <a:avLst>
                  <a:gd name="adj" fmla="val 72091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" name="片側の 2 つの角を丸めた四角形 70">
              <a:extLst>
                <a:ext uri="{FF2B5EF4-FFF2-40B4-BE49-F238E27FC236}">
                  <a16:creationId xmlns:a16="http://schemas.microsoft.com/office/drawing/2014/main" id="{D8A68FC8-E6BE-475C-AB84-A0D5DCDD6111}"/>
                </a:ext>
              </a:extLst>
            </p:cNvPr>
            <p:cNvSpPr/>
            <p:nvPr/>
          </p:nvSpPr>
          <p:spPr>
            <a:xfrm>
              <a:off x="11257661" y="1618766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二等辺三角形 21">
              <a:extLst>
                <a:ext uri="{FF2B5EF4-FFF2-40B4-BE49-F238E27FC236}">
                  <a16:creationId xmlns:a16="http://schemas.microsoft.com/office/drawing/2014/main" id="{712067A4-61EB-41A2-B0F9-342597F45DE2}"/>
                </a:ext>
              </a:extLst>
            </p:cNvPr>
            <p:cNvSpPr/>
            <p:nvPr/>
          </p:nvSpPr>
          <p:spPr bwMode="auto">
            <a:xfrm rot="10800000">
              <a:off x="11379750" y="1618766"/>
              <a:ext cx="608024" cy="630588"/>
            </a:xfrm>
            <a:prstGeom prst="triangle">
              <a:avLst/>
            </a:prstGeom>
            <a:solidFill>
              <a:srgbClr val="DEEBF7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A062F89-162B-4DDD-AFED-512794644FBE}"/>
                </a:ext>
              </a:extLst>
            </p:cNvPr>
            <p:cNvSpPr/>
            <p:nvPr/>
          </p:nvSpPr>
          <p:spPr bwMode="auto">
            <a:xfrm>
              <a:off x="11534818" y="1672510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045BB8D5-3936-487D-88F4-20AB42087255}"/>
                </a:ext>
              </a:extLst>
            </p:cNvPr>
            <p:cNvGrpSpPr/>
            <p:nvPr/>
          </p:nvGrpSpPr>
          <p:grpSpPr>
            <a:xfrm>
              <a:off x="9773698" y="318290"/>
              <a:ext cx="1428234" cy="2215680"/>
              <a:chOff x="9773698" y="318290"/>
              <a:chExt cx="1428234" cy="2215680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721349EC-27AC-4195-8CC3-7E36DD9F2557}"/>
                  </a:ext>
                </a:extLst>
              </p:cNvPr>
              <p:cNvGrpSpPr/>
              <p:nvPr/>
            </p:nvGrpSpPr>
            <p:grpSpPr>
              <a:xfrm rot="20829465">
                <a:off x="10400344" y="1190139"/>
                <a:ext cx="762419" cy="1343831"/>
                <a:chOff x="384430" y="1077195"/>
                <a:chExt cx="762419" cy="1343831"/>
              </a:xfrm>
            </p:grpSpPr>
            <p:sp>
              <p:nvSpPr>
                <p:cNvPr id="212" name="角丸四角形 4">
                  <a:extLst>
                    <a:ext uri="{FF2B5EF4-FFF2-40B4-BE49-F238E27FC236}">
                      <a16:creationId xmlns:a16="http://schemas.microsoft.com/office/drawing/2014/main" id="{E014ECC3-A6EC-467D-BC3B-63D5F10BF768}"/>
                    </a:ext>
                  </a:extLst>
                </p:cNvPr>
                <p:cNvSpPr/>
                <p:nvPr/>
              </p:nvSpPr>
              <p:spPr>
                <a:xfrm rot="3504166">
                  <a:off x="344362" y="1117263"/>
                  <a:ext cx="63763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片側の 2 つの角を丸めた四角形 151">
                  <a:extLst>
                    <a:ext uri="{FF2B5EF4-FFF2-40B4-BE49-F238E27FC236}">
                      <a16:creationId xmlns:a16="http://schemas.microsoft.com/office/drawing/2014/main" id="{1EB6FBEC-01FE-4D57-B7F0-C7E5C9688F59}"/>
                    </a:ext>
                  </a:extLst>
                </p:cNvPr>
                <p:cNvSpPr/>
                <p:nvPr/>
              </p:nvSpPr>
              <p:spPr>
                <a:xfrm rot="9943817">
                  <a:off x="805746" y="1532497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DEEBF7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AB24EB77-436F-40BB-B703-B7C841B15243}"/>
                  </a:ext>
                </a:extLst>
              </p:cNvPr>
              <p:cNvGrpSpPr/>
              <p:nvPr/>
            </p:nvGrpSpPr>
            <p:grpSpPr>
              <a:xfrm>
                <a:off x="9773698" y="1262848"/>
                <a:ext cx="1428234" cy="297679"/>
                <a:chOff x="3619699" y="1930786"/>
                <a:chExt cx="1428234" cy="297679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33D37D25-88A5-4E25-8AD4-C3D228551B0F}"/>
                    </a:ext>
                  </a:extLst>
                </p:cNvPr>
                <p:cNvSpPr/>
                <p:nvPr/>
              </p:nvSpPr>
              <p:spPr bwMode="auto">
                <a:xfrm>
                  <a:off x="3619699" y="1930786"/>
                  <a:ext cx="1428234" cy="297679"/>
                </a:xfrm>
                <a:custGeom>
                  <a:avLst/>
                  <a:gdLst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32507 w 1428234"/>
                    <a:gd name="connsiteY6" fmla="*/ 148840 h 297679"/>
                    <a:gd name="connsiteX7" fmla="*/ 0 w 1428234"/>
                    <a:gd name="connsiteY7" fmla="*/ 121455 h 297679"/>
                    <a:gd name="connsiteX8" fmla="*/ 714117 w 1428234"/>
                    <a:gd name="connsiteY8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0 w 1428234"/>
                    <a:gd name="connsiteY6" fmla="*/ 121455 h 297679"/>
                    <a:gd name="connsiteX7" fmla="*/ 714117 w 1428234"/>
                    <a:gd name="connsiteY7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428234 w 1428234"/>
                    <a:gd name="connsiteY2" fmla="*/ 176224 h 297679"/>
                    <a:gd name="connsiteX3" fmla="*/ 714117 w 1428234"/>
                    <a:gd name="connsiteY3" fmla="*/ 297679 h 297679"/>
                    <a:gd name="connsiteX4" fmla="*/ 0 w 1428234"/>
                    <a:gd name="connsiteY4" fmla="*/ 176224 h 297679"/>
                    <a:gd name="connsiteX5" fmla="*/ 0 w 1428234"/>
                    <a:gd name="connsiteY5" fmla="*/ 121455 h 297679"/>
                    <a:gd name="connsiteX6" fmla="*/ 714117 w 1428234"/>
                    <a:gd name="connsiteY6" fmla="*/ 0 h 297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234" h="297679">
                      <a:moveTo>
                        <a:pt x="714117" y="0"/>
                      </a:moveTo>
                      <a:cubicBezTo>
                        <a:pt x="1108513" y="0"/>
                        <a:pt x="1428234" y="54377"/>
                        <a:pt x="1428234" y="121455"/>
                      </a:cubicBezTo>
                      <a:lnTo>
                        <a:pt x="1428234" y="176224"/>
                      </a:lnTo>
                      <a:cubicBezTo>
                        <a:pt x="1428234" y="243302"/>
                        <a:pt x="1108513" y="297679"/>
                        <a:pt x="714117" y="297679"/>
                      </a:cubicBezTo>
                      <a:cubicBezTo>
                        <a:pt x="319721" y="297679"/>
                        <a:pt x="0" y="243302"/>
                        <a:pt x="0" y="176224"/>
                      </a:cubicBezTo>
                      <a:lnTo>
                        <a:pt x="0" y="121455"/>
                      </a:lnTo>
                      <a:cubicBezTo>
                        <a:pt x="0" y="54377"/>
                        <a:pt x="319721" y="0"/>
                        <a:pt x="71411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C1A9EBAC-6954-40DD-B226-55A575D22C74}"/>
                    </a:ext>
                  </a:extLst>
                </p:cNvPr>
                <p:cNvSpPr/>
                <p:nvPr/>
              </p:nvSpPr>
              <p:spPr bwMode="auto">
                <a:xfrm>
                  <a:off x="3655103" y="1966912"/>
                  <a:ext cx="1357428" cy="19764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0F3B1E0D-7281-4862-A605-2A987E9B1BFA}"/>
                  </a:ext>
                </a:extLst>
              </p:cNvPr>
              <p:cNvGrpSpPr/>
              <p:nvPr/>
            </p:nvGrpSpPr>
            <p:grpSpPr>
              <a:xfrm>
                <a:off x="10080597" y="998730"/>
                <a:ext cx="336430" cy="414949"/>
                <a:chOff x="2756100" y="158157"/>
                <a:chExt cx="1239641" cy="1528959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94689030-9A70-4E76-8CE7-881FEEA9E2F2}"/>
                    </a:ext>
                  </a:extLst>
                </p:cNvPr>
                <p:cNvSpPr/>
                <p:nvPr/>
              </p:nvSpPr>
              <p:spPr bwMode="auto">
                <a:xfrm>
                  <a:off x="2761719" y="285497"/>
                  <a:ext cx="1228402" cy="1401619"/>
                </a:xfrm>
                <a:custGeom>
                  <a:avLst/>
                  <a:gdLst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81321 w 405074"/>
                    <a:gd name="connsiteY7" fmla="*/ 431023 h 462194"/>
                    <a:gd name="connsiteX8" fmla="*/ 75870 w 405074"/>
                    <a:gd name="connsiteY8" fmla="*/ 431023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75870 w 405074"/>
                    <a:gd name="connsiteY7" fmla="*/ 431023 h 462194"/>
                    <a:gd name="connsiteX8" fmla="*/ 0 w 405074"/>
                    <a:gd name="connsiteY8" fmla="*/ 0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8581 w 405074"/>
                    <a:gd name="connsiteY3" fmla="*/ 433385 h 462194"/>
                    <a:gd name="connsiteX4" fmla="*/ 203919 w 405074"/>
                    <a:gd name="connsiteY4" fmla="*/ 462194 h 462194"/>
                    <a:gd name="connsiteX5" fmla="*/ 79257 w 405074"/>
                    <a:gd name="connsiteY5" fmla="*/ 433385 h 462194"/>
                    <a:gd name="connsiteX6" fmla="*/ 75870 w 405074"/>
                    <a:gd name="connsiteY6" fmla="*/ 431023 h 462194"/>
                    <a:gd name="connsiteX7" fmla="*/ 0 w 405074"/>
                    <a:gd name="connsiteY7" fmla="*/ 0 h 4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5074" h="462194">
                      <a:moveTo>
                        <a:pt x="0" y="0"/>
                      </a:moveTo>
                      <a:lnTo>
                        <a:pt x="405074" y="0"/>
                      </a:lnTo>
                      <a:lnTo>
                        <a:pt x="329204" y="431023"/>
                      </a:lnTo>
                      <a:lnTo>
                        <a:pt x="328581" y="433385"/>
                      </a:lnTo>
                      <a:cubicBezTo>
                        <a:pt x="328581" y="449296"/>
                        <a:pt x="272768" y="462194"/>
                        <a:pt x="203919" y="462194"/>
                      </a:cubicBezTo>
                      <a:cubicBezTo>
                        <a:pt x="135070" y="462194"/>
                        <a:pt x="79257" y="449296"/>
                        <a:pt x="79257" y="433385"/>
                      </a:cubicBezTo>
                      <a:lnTo>
                        <a:pt x="75870" y="4310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CF5A76F1-4288-4C79-AED4-5B03C9809F23}"/>
                    </a:ext>
                  </a:extLst>
                </p:cNvPr>
                <p:cNvSpPr/>
                <p:nvPr/>
              </p:nvSpPr>
              <p:spPr bwMode="auto">
                <a:xfrm>
                  <a:off x="2756100" y="158157"/>
                  <a:ext cx="1239641" cy="230855"/>
                </a:xfrm>
                <a:prstGeom prst="ellipse">
                  <a:avLst/>
                </a:prstGeom>
                <a:solidFill>
                  <a:srgbClr val="CCEC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7B7571E2-19A3-4ED0-AE28-7DDB1ABD7D8A}"/>
                    </a:ext>
                  </a:extLst>
                </p:cNvPr>
                <p:cNvSpPr/>
                <p:nvPr/>
              </p:nvSpPr>
              <p:spPr bwMode="auto">
                <a:xfrm>
                  <a:off x="2849106" y="776180"/>
                  <a:ext cx="1053628" cy="905167"/>
                </a:xfrm>
                <a:custGeom>
                  <a:avLst/>
                  <a:gdLst>
                    <a:gd name="connsiteX0" fmla="*/ 0 w 1053628"/>
                    <a:gd name="connsiteY0" fmla="*/ 0 h 905167"/>
                    <a:gd name="connsiteX1" fmla="*/ 58139 w 1053628"/>
                    <a:gd name="connsiteY1" fmla="*/ 14850 h 905167"/>
                    <a:gd name="connsiteX2" fmla="*/ 526815 w 1053628"/>
                    <a:gd name="connsiteY2" fmla="*/ 54739 h 905167"/>
                    <a:gd name="connsiteX3" fmla="*/ 995492 w 1053628"/>
                    <a:gd name="connsiteY3" fmla="*/ 14850 h 905167"/>
                    <a:gd name="connsiteX4" fmla="*/ 1053628 w 1053628"/>
                    <a:gd name="connsiteY4" fmla="*/ 1 h 905167"/>
                    <a:gd name="connsiteX5" fmla="*/ 910937 w 1053628"/>
                    <a:gd name="connsiteY5" fmla="*/ 810640 h 905167"/>
                    <a:gd name="connsiteX6" fmla="*/ 909047 w 1053628"/>
                    <a:gd name="connsiteY6" fmla="*/ 817803 h 905167"/>
                    <a:gd name="connsiteX7" fmla="*/ 531005 w 1053628"/>
                    <a:gd name="connsiteY7" fmla="*/ 905167 h 905167"/>
                    <a:gd name="connsiteX8" fmla="*/ 152963 w 1053628"/>
                    <a:gd name="connsiteY8" fmla="*/ 817803 h 905167"/>
                    <a:gd name="connsiteX9" fmla="*/ 142692 w 1053628"/>
                    <a:gd name="connsiteY9" fmla="*/ 810640 h 90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3628" h="905167">
                      <a:moveTo>
                        <a:pt x="0" y="0"/>
                      </a:moveTo>
                      <a:lnTo>
                        <a:pt x="58139" y="14850"/>
                      </a:lnTo>
                      <a:cubicBezTo>
                        <a:pt x="171790" y="39283"/>
                        <a:pt x="339610" y="54739"/>
                        <a:pt x="526815" y="54739"/>
                      </a:cubicBezTo>
                      <a:cubicBezTo>
                        <a:pt x="714020" y="54739"/>
                        <a:pt x="881841" y="39283"/>
                        <a:pt x="995492" y="14850"/>
                      </a:cubicBezTo>
                      <a:lnTo>
                        <a:pt x="1053628" y="1"/>
                      </a:lnTo>
                      <a:lnTo>
                        <a:pt x="910937" y="810640"/>
                      </a:lnTo>
                      <a:lnTo>
                        <a:pt x="909047" y="817803"/>
                      </a:lnTo>
                      <a:cubicBezTo>
                        <a:pt x="909047" y="866054"/>
                        <a:pt x="739792" y="905167"/>
                        <a:pt x="531005" y="905167"/>
                      </a:cubicBezTo>
                      <a:cubicBezTo>
                        <a:pt x="322218" y="905167"/>
                        <a:pt x="152963" y="866054"/>
                        <a:pt x="152963" y="817803"/>
                      </a:cubicBezTo>
                      <a:lnTo>
                        <a:pt x="142692" y="81064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8F93F16C-F77F-4E5E-A856-E85DB46E8A51}"/>
                    </a:ext>
                  </a:extLst>
                </p:cNvPr>
                <p:cNvSpPr/>
                <p:nvPr/>
              </p:nvSpPr>
              <p:spPr bwMode="auto">
                <a:xfrm>
                  <a:off x="2851354" y="681038"/>
                  <a:ext cx="1049134" cy="192608"/>
                </a:xfrm>
                <a:prstGeom prst="ellipse">
                  <a:avLst/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AF58DF69-D00B-4B6D-BB87-8A094218CA42}"/>
                  </a:ext>
                </a:extLst>
              </p:cNvPr>
              <p:cNvGrpSpPr/>
              <p:nvPr/>
            </p:nvGrpSpPr>
            <p:grpSpPr>
              <a:xfrm>
                <a:off x="10509873" y="318290"/>
                <a:ext cx="309713" cy="1093397"/>
                <a:chOff x="5110379" y="533304"/>
                <a:chExt cx="405074" cy="1430054"/>
              </a:xfrm>
              <a:solidFill>
                <a:srgbClr val="00B050"/>
              </a:solidFill>
            </p:grpSpPr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21795917-1ECE-435B-9D1D-BFD774149C05}"/>
                    </a:ext>
                  </a:extLst>
                </p:cNvPr>
                <p:cNvSpPr/>
                <p:nvPr/>
              </p:nvSpPr>
              <p:spPr bwMode="auto">
                <a:xfrm>
                  <a:off x="5110379" y="582862"/>
                  <a:ext cx="405074" cy="1380496"/>
                </a:xfrm>
                <a:custGeom>
                  <a:avLst/>
                  <a:gdLst>
                    <a:gd name="connsiteX0" fmla="*/ 160244 w 405074"/>
                    <a:gd name="connsiteY0" fmla="*/ 0 h 1380496"/>
                    <a:gd name="connsiteX1" fmla="*/ 244830 w 405074"/>
                    <a:gd name="connsiteY1" fmla="*/ 0 h 1380496"/>
                    <a:gd name="connsiteX2" fmla="*/ 336702 w 405074"/>
                    <a:gd name="connsiteY2" fmla="*/ 324298 h 1380496"/>
                    <a:gd name="connsiteX3" fmla="*/ 345752 w 405074"/>
                    <a:gd name="connsiteY3" fmla="*/ 330400 h 1380496"/>
                    <a:gd name="connsiteX4" fmla="*/ 405074 w 405074"/>
                    <a:gd name="connsiteY4" fmla="*/ 473615 h 1380496"/>
                    <a:gd name="connsiteX5" fmla="*/ 405074 w 405074"/>
                    <a:gd name="connsiteY5" fmla="*/ 511956 h 1380496"/>
                    <a:gd name="connsiteX6" fmla="*/ 405074 w 405074"/>
                    <a:gd name="connsiteY6" fmla="*/ 1148661 h 1380496"/>
                    <a:gd name="connsiteX7" fmla="*/ 405074 w 405074"/>
                    <a:gd name="connsiteY7" fmla="*/ 1284408 h 1380496"/>
                    <a:gd name="connsiteX8" fmla="*/ 308986 w 405074"/>
                    <a:gd name="connsiteY8" fmla="*/ 1380496 h 1380496"/>
                    <a:gd name="connsiteX9" fmla="*/ 96088 w 405074"/>
                    <a:gd name="connsiteY9" fmla="*/ 1380496 h 1380496"/>
                    <a:gd name="connsiteX10" fmla="*/ 0 w 405074"/>
                    <a:gd name="connsiteY10" fmla="*/ 1284408 h 1380496"/>
                    <a:gd name="connsiteX11" fmla="*/ 0 w 405074"/>
                    <a:gd name="connsiteY11" fmla="*/ 1148661 h 1380496"/>
                    <a:gd name="connsiteX12" fmla="*/ 0 w 405074"/>
                    <a:gd name="connsiteY12" fmla="*/ 511956 h 1380496"/>
                    <a:gd name="connsiteX13" fmla="*/ 0 w 405074"/>
                    <a:gd name="connsiteY13" fmla="*/ 473615 h 1380496"/>
                    <a:gd name="connsiteX14" fmla="*/ 59322 w 405074"/>
                    <a:gd name="connsiteY14" fmla="*/ 330400 h 1380496"/>
                    <a:gd name="connsiteX15" fmla="*/ 68372 w 405074"/>
                    <a:gd name="connsiteY15" fmla="*/ 324298 h 138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5074" h="1380496">
                      <a:moveTo>
                        <a:pt x="160244" y="0"/>
                      </a:moveTo>
                      <a:lnTo>
                        <a:pt x="244830" y="0"/>
                      </a:lnTo>
                      <a:lnTo>
                        <a:pt x="336702" y="324298"/>
                      </a:lnTo>
                      <a:lnTo>
                        <a:pt x="345752" y="330400"/>
                      </a:lnTo>
                      <a:cubicBezTo>
                        <a:pt x="382405" y="367052"/>
                        <a:pt x="405074" y="417686"/>
                        <a:pt x="405074" y="473615"/>
                      </a:cubicBezTo>
                      <a:lnTo>
                        <a:pt x="405074" y="511956"/>
                      </a:lnTo>
                      <a:lnTo>
                        <a:pt x="405074" y="1148661"/>
                      </a:lnTo>
                      <a:lnTo>
                        <a:pt x="405074" y="1284408"/>
                      </a:lnTo>
                      <a:cubicBezTo>
                        <a:pt x="405074" y="1337476"/>
                        <a:pt x="362054" y="1380496"/>
                        <a:pt x="308986" y="1380496"/>
                      </a:cubicBezTo>
                      <a:lnTo>
                        <a:pt x="96088" y="1380496"/>
                      </a:lnTo>
                      <a:cubicBezTo>
                        <a:pt x="43020" y="1380496"/>
                        <a:pt x="0" y="1337476"/>
                        <a:pt x="0" y="1284408"/>
                      </a:cubicBezTo>
                      <a:lnTo>
                        <a:pt x="0" y="1148661"/>
                      </a:lnTo>
                      <a:lnTo>
                        <a:pt x="0" y="511956"/>
                      </a:lnTo>
                      <a:lnTo>
                        <a:pt x="0" y="473615"/>
                      </a:lnTo>
                      <a:cubicBezTo>
                        <a:pt x="0" y="417686"/>
                        <a:pt x="22670" y="367052"/>
                        <a:pt x="59322" y="330400"/>
                      </a:cubicBezTo>
                      <a:lnTo>
                        <a:pt x="68372" y="324298"/>
                      </a:lnTo>
                      <a:close/>
                    </a:path>
                  </a:pathLst>
                </a:custGeom>
                <a:grpFill/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四角形: 角を丸くする 252">
                  <a:extLst>
                    <a:ext uri="{FF2B5EF4-FFF2-40B4-BE49-F238E27FC236}">
                      <a16:creationId xmlns:a16="http://schemas.microsoft.com/office/drawing/2014/main" id="{EDCE36F8-BB98-4EF6-A532-B3C88F8A7DCC}"/>
                    </a:ext>
                  </a:extLst>
                </p:cNvPr>
                <p:cNvSpPr/>
                <p:nvPr/>
              </p:nvSpPr>
              <p:spPr bwMode="auto">
                <a:xfrm>
                  <a:off x="5110379" y="1292036"/>
                  <a:ext cx="405074" cy="467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B772B576-8B13-4AF9-BFC4-C2A6E58B792F}"/>
                    </a:ext>
                  </a:extLst>
                </p:cNvPr>
                <p:cNvGrpSpPr/>
                <p:nvPr/>
              </p:nvGrpSpPr>
              <p:grpSpPr>
                <a:xfrm>
                  <a:off x="5237855" y="533304"/>
                  <a:ext cx="150120" cy="104185"/>
                  <a:chOff x="5237855" y="533304"/>
                  <a:chExt cx="150120" cy="104185"/>
                </a:xfrm>
                <a:grpFill/>
              </p:grpSpPr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04ACF1C1-3A6D-4045-9FE0-2DD80B7B1D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7855" y="534619"/>
                    <a:ext cx="150120" cy="102870"/>
                  </a:xfrm>
                  <a:custGeom>
                    <a:avLst/>
                    <a:gdLst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22436 w 153198"/>
                      <a:gd name="connsiteY12" fmla="*/ 39024 h 102870"/>
                      <a:gd name="connsiteX13" fmla="*/ 0 w 153198"/>
                      <a:gd name="connsiteY13" fmla="*/ 22860 h 102870"/>
                      <a:gd name="connsiteX14" fmla="*/ 76599 w 153198"/>
                      <a:gd name="connsiteY14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0 w 153198"/>
                      <a:gd name="connsiteY12" fmla="*/ 22860 h 102870"/>
                      <a:gd name="connsiteX13" fmla="*/ 76599 w 153198"/>
                      <a:gd name="connsiteY13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0 w 153198"/>
                      <a:gd name="connsiteY11" fmla="*/ 22860 h 102870"/>
                      <a:gd name="connsiteX12" fmla="*/ 76599 w 153198"/>
                      <a:gd name="connsiteY12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0 w 153198"/>
                      <a:gd name="connsiteY10" fmla="*/ 22860 h 102870"/>
                      <a:gd name="connsiteX11" fmla="*/ 76599 w 153198"/>
                      <a:gd name="connsiteY11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40338 w 162773"/>
                      <a:gd name="connsiteY5" fmla="*/ 63846 h 102870"/>
                      <a:gd name="connsiteX6" fmla="*/ 162773 w 162773"/>
                      <a:gd name="connsiteY6" fmla="*/ 80010 h 102870"/>
                      <a:gd name="connsiteX7" fmla="*/ 86174 w 162773"/>
                      <a:gd name="connsiteY7" fmla="*/ 102870 h 102870"/>
                      <a:gd name="connsiteX8" fmla="*/ 9575 w 162773"/>
                      <a:gd name="connsiteY8" fmla="*/ 80010 h 102870"/>
                      <a:gd name="connsiteX9" fmla="*/ 9575 w 162773"/>
                      <a:gd name="connsiteY9" fmla="*/ 22860 h 102870"/>
                      <a:gd name="connsiteX10" fmla="*/ 86174 w 162773"/>
                      <a:gd name="connsiteY10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62773 w 162773"/>
                      <a:gd name="connsiteY5" fmla="*/ 80010 h 102870"/>
                      <a:gd name="connsiteX6" fmla="*/ 86174 w 162773"/>
                      <a:gd name="connsiteY6" fmla="*/ 102870 h 102870"/>
                      <a:gd name="connsiteX7" fmla="*/ 9575 w 162773"/>
                      <a:gd name="connsiteY7" fmla="*/ 80010 h 102870"/>
                      <a:gd name="connsiteX8" fmla="*/ 9575 w 162773"/>
                      <a:gd name="connsiteY8" fmla="*/ 22860 h 102870"/>
                      <a:gd name="connsiteX9" fmla="*/ 86174 w 162773"/>
                      <a:gd name="connsiteY9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62773 w 162773"/>
                      <a:gd name="connsiteY4" fmla="*/ 80010 h 102870"/>
                      <a:gd name="connsiteX5" fmla="*/ 86174 w 162773"/>
                      <a:gd name="connsiteY5" fmla="*/ 102870 h 102870"/>
                      <a:gd name="connsiteX6" fmla="*/ 9575 w 162773"/>
                      <a:gd name="connsiteY6" fmla="*/ 80010 h 102870"/>
                      <a:gd name="connsiteX7" fmla="*/ 9575 w 162773"/>
                      <a:gd name="connsiteY7" fmla="*/ 22860 h 102870"/>
                      <a:gd name="connsiteX8" fmla="*/ 86174 w 162773"/>
                      <a:gd name="connsiteY8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62773 w 162773"/>
                      <a:gd name="connsiteY3" fmla="*/ 80010 h 102870"/>
                      <a:gd name="connsiteX4" fmla="*/ 86174 w 162773"/>
                      <a:gd name="connsiteY4" fmla="*/ 102870 h 102870"/>
                      <a:gd name="connsiteX5" fmla="*/ 9575 w 162773"/>
                      <a:gd name="connsiteY5" fmla="*/ 80010 h 102870"/>
                      <a:gd name="connsiteX6" fmla="*/ 9575 w 162773"/>
                      <a:gd name="connsiteY6" fmla="*/ 22860 h 102870"/>
                      <a:gd name="connsiteX7" fmla="*/ 86174 w 162773"/>
                      <a:gd name="connsiteY7" fmla="*/ 0 h 102870"/>
                      <a:gd name="connsiteX0" fmla="*/ 86174 w 172348"/>
                      <a:gd name="connsiteY0" fmla="*/ 0 h 102870"/>
                      <a:gd name="connsiteX1" fmla="*/ 162773 w 172348"/>
                      <a:gd name="connsiteY1" fmla="*/ 22860 h 102870"/>
                      <a:gd name="connsiteX2" fmla="*/ 162773 w 172348"/>
                      <a:gd name="connsiteY2" fmla="*/ 80010 h 102870"/>
                      <a:gd name="connsiteX3" fmla="*/ 86174 w 172348"/>
                      <a:gd name="connsiteY3" fmla="*/ 102870 h 102870"/>
                      <a:gd name="connsiteX4" fmla="*/ 9575 w 172348"/>
                      <a:gd name="connsiteY4" fmla="*/ 80010 h 102870"/>
                      <a:gd name="connsiteX5" fmla="*/ 9575 w 172348"/>
                      <a:gd name="connsiteY5" fmla="*/ 22860 h 102870"/>
                      <a:gd name="connsiteX6" fmla="*/ 86174 w 172348"/>
                      <a:gd name="connsiteY6" fmla="*/ 0 h 102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2348" h="102870">
                        <a:moveTo>
                          <a:pt x="86174" y="0"/>
                        </a:moveTo>
                        <a:cubicBezTo>
                          <a:pt x="128478" y="0"/>
                          <a:pt x="150007" y="9525"/>
                          <a:pt x="162773" y="22860"/>
                        </a:cubicBezTo>
                        <a:cubicBezTo>
                          <a:pt x="175540" y="36195"/>
                          <a:pt x="175540" y="66675"/>
                          <a:pt x="162773" y="80010"/>
                        </a:cubicBezTo>
                        <a:cubicBezTo>
                          <a:pt x="150007" y="93345"/>
                          <a:pt x="128478" y="102870"/>
                          <a:pt x="86174" y="102870"/>
                        </a:cubicBezTo>
                        <a:cubicBezTo>
                          <a:pt x="43870" y="102870"/>
                          <a:pt x="22342" y="93345"/>
                          <a:pt x="9575" y="80010"/>
                        </a:cubicBezTo>
                        <a:cubicBezTo>
                          <a:pt x="-3192" y="66675"/>
                          <a:pt x="-3192" y="36195"/>
                          <a:pt x="9575" y="22860"/>
                        </a:cubicBezTo>
                        <a:cubicBezTo>
                          <a:pt x="22342" y="9525"/>
                          <a:pt x="43870" y="0"/>
                          <a:pt x="86174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楕円 256">
                    <a:extLst>
                      <a:ext uri="{FF2B5EF4-FFF2-40B4-BE49-F238E27FC236}">
                        <a16:creationId xmlns:a16="http://schemas.microsoft.com/office/drawing/2014/main" id="{78691884-F820-4FEB-8A2B-1E8D9FE8EC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46196" y="533304"/>
                    <a:ext cx="133440" cy="45719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760" name="グループ化 759">
            <a:extLst>
              <a:ext uri="{FF2B5EF4-FFF2-40B4-BE49-F238E27FC236}">
                <a16:creationId xmlns:a16="http://schemas.microsoft.com/office/drawing/2014/main" id="{0700A8CE-0395-4577-ABF3-B88CB739855C}"/>
              </a:ext>
            </a:extLst>
          </p:cNvPr>
          <p:cNvGrpSpPr/>
          <p:nvPr/>
        </p:nvGrpSpPr>
        <p:grpSpPr>
          <a:xfrm>
            <a:off x="719119" y="2700470"/>
            <a:ext cx="1039814" cy="1666704"/>
            <a:chOff x="4214801" y="-1338816"/>
            <a:chExt cx="1404920" cy="2251928"/>
          </a:xfrm>
        </p:grpSpPr>
        <p:sp>
          <p:nvSpPr>
            <p:cNvPr id="279" name="片側の 2 つの角を丸めた四角形 68">
              <a:extLst>
                <a:ext uri="{FF2B5EF4-FFF2-40B4-BE49-F238E27FC236}">
                  <a16:creationId xmlns:a16="http://schemas.microsoft.com/office/drawing/2014/main" id="{DBF237F3-A58B-4B68-B413-71E7D44A4080}"/>
                </a:ext>
              </a:extLst>
            </p:cNvPr>
            <p:cNvSpPr/>
            <p:nvPr/>
          </p:nvSpPr>
          <p:spPr>
            <a:xfrm rot="10800000">
              <a:off x="4790001" y="-212187"/>
              <a:ext cx="267597" cy="4671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0" name="片側の 2 つの角を丸めた四角形 70">
              <a:extLst>
                <a:ext uri="{FF2B5EF4-FFF2-40B4-BE49-F238E27FC236}">
                  <a16:creationId xmlns:a16="http://schemas.microsoft.com/office/drawing/2014/main" id="{07B2D671-2A10-4728-B4D4-C9A73C52DDC6}"/>
                </a:ext>
              </a:extLst>
            </p:cNvPr>
            <p:cNvSpPr/>
            <p:nvPr/>
          </p:nvSpPr>
          <p:spPr>
            <a:xfrm>
              <a:off x="4345650" y="123243"/>
              <a:ext cx="1156298" cy="789869"/>
            </a:xfrm>
            <a:prstGeom prst="round2SameRect">
              <a:avLst>
                <a:gd name="adj1" fmla="val 16488"/>
                <a:gd name="adj2" fmla="val 0"/>
              </a:avLst>
            </a:prstGeom>
            <a:solidFill>
              <a:srgbClr val="CC66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片側の 2 つの角を丸めた四角形 70">
              <a:extLst>
                <a:ext uri="{FF2B5EF4-FFF2-40B4-BE49-F238E27FC236}">
                  <a16:creationId xmlns:a16="http://schemas.microsoft.com/office/drawing/2014/main" id="{6E2EF1ED-74CC-40E2-AAF7-4F9BA08EDA26}"/>
                </a:ext>
              </a:extLst>
            </p:cNvPr>
            <p:cNvSpPr/>
            <p:nvPr/>
          </p:nvSpPr>
          <p:spPr>
            <a:xfrm>
              <a:off x="4491160" y="12324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6" name="二等辺三角形 295">
              <a:extLst>
                <a:ext uri="{FF2B5EF4-FFF2-40B4-BE49-F238E27FC236}">
                  <a16:creationId xmlns:a16="http://schemas.microsoft.com/office/drawing/2014/main" id="{17E3D990-4360-4772-ADBE-8342062AAC0E}"/>
                </a:ext>
              </a:extLst>
            </p:cNvPr>
            <p:cNvSpPr/>
            <p:nvPr/>
          </p:nvSpPr>
          <p:spPr bwMode="auto">
            <a:xfrm rot="10800000">
              <a:off x="4613250" y="123243"/>
              <a:ext cx="608024" cy="630588"/>
            </a:xfrm>
            <a:prstGeom prst="triangl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9DE506DE-DDF6-4647-B389-1F2FB3D443CD}"/>
                </a:ext>
              </a:extLst>
            </p:cNvPr>
            <p:cNvSpPr/>
            <p:nvPr/>
          </p:nvSpPr>
          <p:spPr bwMode="auto">
            <a:xfrm>
              <a:off x="4775041" y="17698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D85A4EFB-BA55-4A90-AB9F-715FD3BEB882}"/>
                </a:ext>
              </a:extLst>
            </p:cNvPr>
            <p:cNvGrpSpPr/>
            <p:nvPr/>
          </p:nvGrpSpPr>
          <p:grpSpPr>
            <a:xfrm>
              <a:off x="4214801" y="-1338816"/>
              <a:ext cx="1404920" cy="1345757"/>
              <a:chOff x="4214801" y="-1338816"/>
              <a:chExt cx="1404920" cy="1345757"/>
            </a:xfrm>
          </p:grpSpPr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77453617-34C9-40A7-BF8A-56DAEAC2C5B1}"/>
                  </a:ext>
                </a:extLst>
              </p:cNvPr>
              <p:cNvSpPr/>
              <p:nvPr/>
            </p:nvSpPr>
            <p:spPr>
              <a:xfrm>
                <a:off x="4270804" y="-1338816"/>
                <a:ext cx="1292914" cy="1191762"/>
              </a:xfrm>
              <a:custGeom>
                <a:avLst/>
                <a:gdLst>
                  <a:gd name="connsiteX0" fmla="*/ 530806 w 1333619"/>
                  <a:gd name="connsiteY0" fmla="*/ 0 h 1191762"/>
                  <a:gd name="connsiteX1" fmla="*/ 637782 w 1333619"/>
                  <a:gd name="connsiteY1" fmla="*/ 12106 h 1191762"/>
                  <a:gd name="connsiteX2" fmla="*/ 666810 w 1333619"/>
                  <a:gd name="connsiteY2" fmla="*/ 22222 h 1191762"/>
                  <a:gd name="connsiteX3" fmla="*/ 695837 w 1333619"/>
                  <a:gd name="connsiteY3" fmla="*/ 12106 h 1191762"/>
                  <a:gd name="connsiteX4" fmla="*/ 802813 w 1333619"/>
                  <a:gd name="connsiteY4" fmla="*/ 0 h 1191762"/>
                  <a:gd name="connsiteX5" fmla="*/ 1333619 w 1333619"/>
                  <a:gd name="connsiteY5" fmla="*/ 595881 h 1191762"/>
                  <a:gd name="connsiteX6" fmla="*/ 802813 w 1333619"/>
                  <a:gd name="connsiteY6" fmla="*/ 1191762 h 1191762"/>
                  <a:gd name="connsiteX7" fmla="*/ 695837 w 1333619"/>
                  <a:gd name="connsiteY7" fmla="*/ 1179656 h 1191762"/>
                  <a:gd name="connsiteX8" fmla="*/ 666810 w 1333619"/>
                  <a:gd name="connsiteY8" fmla="*/ 1169541 h 1191762"/>
                  <a:gd name="connsiteX9" fmla="*/ 637782 w 1333619"/>
                  <a:gd name="connsiteY9" fmla="*/ 1179656 h 1191762"/>
                  <a:gd name="connsiteX10" fmla="*/ 530806 w 1333619"/>
                  <a:gd name="connsiteY10" fmla="*/ 1191762 h 1191762"/>
                  <a:gd name="connsiteX11" fmla="*/ 0 w 1333619"/>
                  <a:gd name="connsiteY11" fmla="*/ 595881 h 1191762"/>
                  <a:gd name="connsiteX12" fmla="*/ 530806 w 1333619"/>
                  <a:gd name="connsiteY12" fmla="*/ 0 h 1191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619" h="1191762">
                    <a:moveTo>
                      <a:pt x="530806" y="0"/>
                    </a:moveTo>
                    <a:cubicBezTo>
                      <a:pt x="567451" y="0"/>
                      <a:pt x="603228" y="4169"/>
                      <a:pt x="637782" y="12106"/>
                    </a:cubicBezTo>
                    <a:lnTo>
                      <a:pt x="666810" y="22222"/>
                    </a:lnTo>
                    <a:lnTo>
                      <a:pt x="695837" y="12106"/>
                    </a:lnTo>
                    <a:cubicBezTo>
                      <a:pt x="730392" y="4169"/>
                      <a:pt x="766169" y="0"/>
                      <a:pt x="802813" y="0"/>
                    </a:cubicBezTo>
                    <a:cubicBezTo>
                      <a:pt x="1095969" y="0"/>
                      <a:pt x="1333619" y="266785"/>
                      <a:pt x="1333619" y="595881"/>
                    </a:cubicBezTo>
                    <a:cubicBezTo>
                      <a:pt x="1333619" y="924977"/>
                      <a:pt x="1095969" y="1191762"/>
                      <a:pt x="802813" y="1191762"/>
                    </a:cubicBezTo>
                    <a:cubicBezTo>
                      <a:pt x="766169" y="1191762"/>
                      <a:pt x="730392" y="1187594"/>
                      <a:pt x="695837" y="1179656"/>
                    </a:cubicBezTo>
                    <a:lnTo>
                      <a:pt x="666810" y="1169541"/>
                    </a:lnTo>
                    <a:lnTo>
                      <a:pt x="637782" y="1179656"/>
                    </a:lnTo>
                    <a:cubicBezTo>
                      <a:pt x="603228" y="1187594"/>
                      <a:pt x="567451" y="1191762"/>
                      <a:pt x="530806" y="1191762"/>
                    </a:cubicBezTo>
                    <a:cubicBezTo>
                      <a:pt x="237650" y="1191762"/>
                      <a:pt x="0" y="924977"/>
                      <a:pt x="0" y="595881"/>
                    </a:cubicBezTo>
                    <a:cubicBezTo>
                      <a:pt x="0" y="266785"/>
                      <a:pt x="237650" y="0"/>
                      <a:pt x="53080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円/楕円 840">
                <a:extLst>
                  <a:ext uri="{FF2B5EF4-FFF2-40B4-BE49-F238E27FC236}">
                    <a16:creationId xmlns:a16="http://schemas.microsoft.com/office/drawing/2014/main" id="{EC91ED64-CD04-46B8-BE8B-4F3BDE807B2F}"/>
                  </a:ext>
                </a:extLst>
              </p:cNvPr>
              <p:cNvSpPr/>
              <p:nvPr/>
            </p:nvSpPr>
            <p:spPr>
              <a:xfrm rot="900000" flipH="1">
                <a:off x="532012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円/楕円 840">
                <a:extLst>
                  <a:ext uri="{FF2B5EF4-FFF2-40B4-BE49-F238E27FC236}">
                    <a16:creationId xmlns:a16="http://schemas.microsoft.com/office/drawing/2014/main" id="{85377ADA-018F-4DDD-B02E-0B311C5A15F3}"/>
                  </a:ext>
                </a:extLst>
              </p:cNvPr>
              <p:cNvSpPr/>
              <p:nvPr/>
            </p:nvSpPr>
            <p:spPr>
              <a:xfrm rot="20700000">
                <a:off x="421480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円/楕円 840">
                <a:extLst>
                  <a:ext uri="{FF2B5EF4-FFF2-40B4-BE49-F238E27FC236}">
                    <a16:creationId xmlns:a16="http://schemas.microsoft.com/office/drawing/2014/main" id="{7E2CBBCB-45E9-4EC1-A6F5-19956EFF5231}"/>
                  </a:ext>
                </a:extLst>
              </p:cNvPr>
              <p:cNvSpPr/>
              <p:nvPr/>
            </p:nvSpPr>
            <p:spPr>
              <a:xfrm>
                <a:off x="4370333" y="-1184645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5" name="楕円 11">
                <a:extLst>
                  <a:ext uri="{FF2B5EF4-FFF2-40B4-BE49-F238E27FC236}">
                    <a16:creationId xmlns:a16="http://schemas.microsoft.com/office/drawing/2014/main" id="{F355FAB7-118E-47DC-9F46-649FC7083720}"/>
                  </a:ext>
                </a:extLst>
              </p:cNvPr>
              <p:cNvSpPr/>
              <p:nvPr/>
            </p:nvSpPr>
            <p:spPr bwMode="auto">
              <a:xfrm>
                <a:off x="4809975" y="-210856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BBF99453-E3E7-42C3-847D-49C1B4DB0965}"/>
                  </a:ext>
                </a:extLst>
              </p:cNvPr>
              <p:cNvSpPr/>
              <p:nvPr/>
            </p:nvSpPr>
            <p:spPr bwMode="auto">
              <a:xfrm>
                <a:off x="4570338" y="-682644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9ED71563-C14D-4D33-B552-FC8016CBFC3F}"/>
                  </a:ext>
                </a:extLst>
              </p:cNvPr>
              <p:cNvSpPr/>
              <p:nvPr/>
            </p:nvSpPr>
            <p:spPr bwMode="auto">
              <a:xfrm>
                <a:off x="5175176" y="-682644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939E2324-5117-42B2-905D-DFDDA4972ACD}"/>
                  </a:ext>
                </a:extLst>
              </p:cNvPr>
              <p:cNvSpPr/>
              <p:nvPr/>
            </p:nvSpPr>
            <p:spPr bwMode="auto">
              <a:xfrm rot="5400000">
                <a:off x="4556096" y="-970280"/>
                <a:ext cx="120368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3" name="月 302">
                <a:extLst>
                  <a:ext uri="{FF2B5EF4-FFF2-40B4-BE49-F238E27FC236}">
                    <a16:creationId xmlns:a16="http://schemas.microsoft.com/office/drawing/2014/main" id="{F5BFA40C-D8BE-40BD-8378-7984DA802A73}"/>
                  </a:ext>
                </a:extLst>
              </p:cNvPr>
              <p:cNvSpPr/>
              <p:nvPr/>
            </p:nvSpPr>
            <p:spPr bwMode="auto">
              <a:xfrm rot="5400000">
                <a:off x="5165823" y="-970278"/>
                <a:ext cx="120366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04F760F5-BB5D-4AD1-BF5C-2C7B3E13B2DA}"/>
                  </a:ext>
                </a:extLst>
              </p:cNvPr>
              <p:cNvSpPr/>
              <p:nvPr/>
            </p:nvSpPr>
            <p:spPr bwMode="auto">
              <a:xfrm rot="5400000">
                <a:off x="4859697" y="-539468"/>
                <a:ext cx="120368" cy="469603"/>
              </a:xfrm>
              <a:prstGeom prst="moon">
                <a:avLst>
                  <a:gd name="adj" fmla="val 82642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D42FE937-0D2D-472D-B804-23F3C0684962}"/>
                  </a:ext>
                </a:extLst>
              </p:cNvPr>
              <p:cNvSpPr/>
              <p:nvPr/>
            </p:nvSpPr>
            <p:spPr bwMode="auto">
              <a:xfrm>
                <a:off x="4802352" y="-547662"/>
                <a:ext cx="236878" cy="239123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6878" h="239123">
                    <a:moveTo>
                      <a:pt x="174397" y="0"/>
                    </a:moveTo>
                    <a:lnTo>
                      <a:pt x="192645" y="106822"/>
                    </a:lnTo>
                    <a:lnTo>
                      <a:pt x="202188" y="110315"/>
                    </a:lnTo>
                    <a:cubicBezTo>
                      <a:pt x="223621" y="121950"/>
                      <a:pt x="236878" y="138024"/>
                      <a:pt x="236878" y="155778"/>
                    </a:cubicBezTo>
                    <a:cubicBezTo>
                      <a:pt x="236878" y="173533"/>
                      <a:pt x="223621" y="189606"/>
                      <a:pt x="202188" y="201241"/>
                    </a:cubicBezTo>
                    <a:lnTo>
                      <a:pt x="182518" y="208440"/>
                    </a:lnTo>
                    <a:lnTo>
                      <a:pt x="160944" y="228956"/>
                    </a:lnTo>
                    <a:cubicBezTo>
                      <a:pt x="148811" y="235375"/>
                      <a:pt x="134184" y="239123"/>
                      <a:pt x="118439" y="239123"/>
                    </a:cubicBezTo>
                    <a:cubicBezTo>
                      <a:pt x="102695" y="239123"/>
                      <a:pt x="88068" y="235375"/>
                      <a:pt x="75935" y="228956"/>
                    </a:cubicBezTo>
                    <a:lnTo>
                      <a:pt x="54360" y="208440"/>
                    </a:lnTo>
                    <a:lnTo>
                      <a:pt x="34690" y="201241"/>
                    </a:lnTo>
                    <a:cubicBezTo>
                      <a:pt x="13257" y="189606"/>
                      <a:pt x="0" y="173533"/>
                      <a:pt x="0" y="155778"/>
                    </a:cubicBezTo>
                    <a:cubicBezTo>
                      <a:pt x="0" y="138024"/>
                      <a:pt x="13257" y="121950"/>
                      <a:pt x="34690" y="110315"/>
                    </a:cubicBezTo>
                    <a:lnTo>
                      <a:pt x="44234" y="106822"/>
                    </a:lnTo>
                    <a:lnTo>
                      <a:pt x="62482" y="0"/>
                    </a:lnTo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61" name="グループ化 760">
            <a:extLst>
              <a:ext uri="{FF2B5EF4-FFF2-40B4-BE49-F238E27FC236}">
                <a16:creationId xmlns:a16="http://schemas.microsoft.com/office/drawing/2014/main" id="{5C294D51-349B-4403-BD8B-1184196FC80E}"/>
              </a:ext>
            </a:extLst>
          </p:cNvPr>
          <p:cNvGrpSpPr/>
          <p:nvPr/>
        </p:nvGrpSpPr>
        <p:grpSpPr>
          <a:xfrm>
            <a:off x="735045" y="4600990"/>
            <a:ext cx="1046995" cy="1681607"/>
            <a:chOff x="6534516" y="-1348838"/>
            <a:chExt cx="1414622" cy="2272063"/>
          </a:xfrm>
        </p:grpSpPr>
        <p:sp>
          <p:nvSpPr>
            <p:cNvPr id="312" name="片側の 2 つの角を丸めた四角形 68">
              <a:extLst>
                <a:ext uri="{FF2B5EF4-FFF2-40B4-BE49-F238E27FC236}">
                  <a16:creationId xmlns:a16="http://schemas.microsoft.com/office/drawing/2014/main" id="{0C37A25F-F8F7-4BD7-A446-47B2C3FC03C2}"/>
                </a:ext>
              </a:extLst>
            </p:cNvPr>
            <p:cNvSpPr/>
            <p:nvPr/>
          </p:nvSpPr>
          <p:spPr>
            <a:xfrm rot="10800000">
              <a:off x="7119418" y="-202074"/>
              <a:ext cx="267597" cy="4671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3" name="片側の 2 つの角を丸めた四角形 70">
              <a:extLst>
                <a:ext uri="{FF2B5EF4-FFF2-40B4-BE49-F238E27FC236}">
                  <a16:creationId xmlns:a16="http://schemas.microsoft.com/office/drawing/2014/main" id="{1449B371-5F9A-4D21-B794-C0AB211C7D45}"/>
                </a:ext>
              </a:extLst>
            </p:cNvPr>
            <p:cNvSpPr/>
            <p:nvPr/>
          </p:nvSpPr>
          <p:spPr>
            <a:xfrm>
              <a:off x="6675067" y="133356"/>
              <a:ext cx="1156298" cy="789869"/>
            </a:xfrm>
            <a:prstGeom prst="round2SameRect">
              <a:avLst>
                <a:gd name="adj1" fmla="val 16488"/>
                <a:gd name="adj2" fmla="val 0"/>
              </a:avLst>
            </a:prstGeom>
            <a:solidFill>
              <a:srgbClr val="7030A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0" name="片側の 2 つの角を丸めた四角形 70">
              <a:extLst>
                <a:ext uri="{FF2B5EF4-FFF2-40B4-BE49-F238E27FC236}">
                  <a16:creationId xmlns:a16="http://schemas.microsoft.com/office/drawing/2014/main" id="{4B7B7BCC-A900-47AB-A010-E546A189769C}"/>
                </a:ext>
              </a:extLst>
            </p:cNvPr>
            <p:cNvSpPr/>
            <p:nvPr/>
          </p:nvSpPr>
          <p:spPr>
            <a:xfrm>
              <a:off x="6820577" y="133356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1" name="二等辺三角形 320">
              <a:extLst>
                <a:ext uri="{FF2B5EF4-FFF2-40B4-BE49-F238E27FC236}">
                  <a16:creationId xmlns:a16="http://schemas.microsoft.com/office/drawing/2014/main" id="{5B8F09BE-F86D-4F2D-9C96-489CFA3543E7}"/>
                </a:ext>
              </a:extLst>
            </p:cNvPr>
            <p:cNvSpPr/>
            <p:nvPr/>
          </p:nvSpPr>
          <p:spPr bwMode="auto">
            <a:xfrm rot="10800000">
              <a:off x="6942667" y="133356"/>
              <a:ext cx="608024" cy="630588"/>
            </a:xfrm>
            <a:prstGeom prst="triangle">
              <a:avLst/>
            </a:prstGeom>
            <a:solidFill>
              <a:srgbClr val="7030A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9018447A-8BBD-4202-93FB-7537B1636C23}"/>
                </a:ext>
              </a:extLst>
            </p:cNvPr>
            <p:cNvSpPr/>
            <p:nvPr/>
          </p:nvSpPr>
          <p:spPr bwMode="auto">
            <a:xfrm>
              <a:off x="7104458" y="187100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B591693D-124B-4268-A45B-4907FC1C488C}"/>
                </a:ext>
              </a:extLst>
            </p:cNvPr>
            <p:cNvGrpSpPr/>
            <p:nvPr/>
          </p:nvGrpSpPr>
          <p:grpSpPr>
            <a:xfrm>
              <a:off x="6534516" y="-1348838"/>
              <a:ext cx="1414622" cy="1365892"/>
              <a:chOff x="6534516" y="-1348838"/>
              <a:chExt cx="1414622" cy="1365892"/>
            </a:xfrm>
          </p:grpSpPr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FD60FAF3-33C2-4CA1-BEA1-E2676428EC87}"/>
                  </a:ext>
                </a:extLst>
              </p:cNvPr>
              <p:cNvSpPr/>
              <p:nvPr/>
            </p:nvSpPr>
            <p:spPr bwMode="auto">
              <a:xfrm>
                <a:off x="6621795" y="-1348838"/>
                <a:ext cx="1249765" cy="1249765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円/楕円 840">
                <a:extLst>
                  <a:ext uri="{FF2B5EF4-FFF2-40B4-BE49-F238E27FC236}">
                    <a16:creationId xmlns:a16="http://schemas.microsoft.com/office/drawing/2014/main" id="{0F898160-45D9-43F0-A1DA-721D389BCC5E}"/>
                  </a:ext>
                </a:extLst>
              </p:cNvPr>
              <p:cNvSpPr/>
              <p:nvPr/>
            </p:nvSpPr>
            <p:spPr>
              <a:xfrm rot="900000" flipH="1">
                <a:off x="764953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円/楕円 840">
                <a:extLst>
                  <a:ext uri="{FF2B5EF4-FFF2-40B4-BE49-F238E27FC236}">
                    <a16:creationId xmlns:a16="http://schemas.microsoft.com/office/drawing/2014/main" id="{76C1C328-96F3-43AA-BB21-F5D42156E68C}"/>
                  </a:ext>
                </a:extLst>
              </p:cNvPr>
              <p:cNvSpPr/>
              <p:nvPr/>
            </p:nvSpPr>
            <p:spPr>
              <a:xfrm rot="20700000">
                <a:off x="654421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円/楕円 840">
                <a:extLst>
                  <a:ext uri="{FF2B5EF4-FFF2-40B4-BE49-F238E27FC236}">
                    <a16:creationId xmlns:a16="http://schemas.microsoft.com/office/drawing/2014/main" id="{7920C8E7-AD40-456A-A8BC-43863DC3C872}"/>
                  </a:ext>
                </a:extLst>
              </p:cNvPr>
              <p:cNvSpPr/>
              <p:nvPr/>
            </p:nvSpPr>
            <p:spPr>
              <a:xfrm>
                <a:off x="6699750" y="-1174532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楕円 11">
                <a:extLst>
                  <a:ext uri="{FF2B5EF4-FFF2-40B4-BE49-F238E27FC236}">
                    <a16:creationId xmlns:a16="http://schemas.microsoft.com/office/drawing/2014/main" id="{C0152ACF-2DD7-4102-9C68-663D9D9DF19B}"/>
                  </a:ext>
                </a:extLst>
              </p:cNvPr>
              <p:cNvSpPr/>
              <p:nvPr/>
            </p:nvSpPr>
            <p:spPr bwMode="auto">
              <a:xfrm>
                <a:off x="7139392" y="-200743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70389437-C395-4BD4-A4E0-D9D2F7A7FBFB}"/>
                  </a:ext>
                </a:extLst>
              </p:cNvPr>
              <p:cNvSpPr/>
              <p:nvPr/>
            </p:nvSpPr>
            <p:spPr bwMode="auto">
              <a:xfrm rot="5400000">
                <a:off x="6899657" y="-946023"/>
                <a:ext cx="92080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月 323">
                <a:extLst>
                  <a:ext uri="{FF2B5EF4-FFF2-40B4-BE49-F238E27FC236}">
                    <a16:creationId xmlns:a16="http://schemas.microsoft.com/office/drawing/2014/main" id="{0C9DF7AA-32D8-436D-9420-866A42800860}"/>
                  </a:ext>
                </a:extLst>
              </p:cNvPr>
              <p:cNvSpPr/>
              <p:nvPr/>
            </p:nvSpPr>
            <p:spPr bwMode="auto">
              <a:xfrm rot="5400000">
                <a:off x="7509384" y="-946021"/>
                <a:ext cx="92078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7D72755B-95A6-4BB2-BD70-6CF8270C1F6C}"/>
                  </a:ext>
                </a:extLst>
              </p:cNvPr>
              <p:cNvSpPr/>
              <p:nvPr/>
            </p:nvSpPr>
            <p:spPr bwMode="auto">
              <a:xfrm>
                <a:off x="7153773" y="-625947"/>
                <a:ext cx="192134" cy="327521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62482 w 236878"/>
                  <a:gd name="connsiteY13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02924 w 237614"/>
                  <a:gd name="connsiteY2" fmla="*/ 110315 h 239123"/>
                  <a:gd name="connsiteX3" fmla="*/ 237614 w 237614"/>
                  <a:gd name="connsiteY3" fmla="*/ 155778 h 239123"/>
                  <a:gd name="connsiteX4" fmla="*/ 202924 w 237614"/>
                  <a:gd name="connsiteY4" fmla="*/ 201241 h 239123"/>
                  <a:gd name="connsiteX5" fmla="*/ 183254 w 237614"/>
                  <a:gd name="connsiteY5" fmla="*/ 208440 h 239123"/>
                  <a:gd name="connsiteX6" fmla="*/ 161680 w 237614"/>
                  <a:gd name="connsiteY6" fmla="*/ 228956 h 239123"/>
                  <a:gd name="connsiteX7" fmla="*/ 119175 w 237614"/>
                  <a:gd name="connsiteY7" fmla="*/ 239123 h 239123"/>
                  <a:gd name="connsiteX8" fmla="*/ 76671 w 237614"/>
                  <a:gd name="connsiteY8" fmla="*/ 228956 h 239123"/>
                  <a:gd name="connsiteX9" fmla="*/ 55096 w 237614"/>
                  <a:gd name="connsiteY9" fmla="*/ 208440 h 239123"/>
                  <a:gd name="connsiteX10" fmla="*/ 35426 w 237614"/>
                  <a:gd name="connsiteY10" fmla="*/ 201241 h 239123"/>
                  <a:gd name="connsiteX11" fmla="*/ 736 w 237614"/>
                  <a:gd name="connsiteY11" fmla="*/ 155778 h 239123"/>
                  <a:gd name="connsiteX12" fmla="*/ 63218 w 237614"/>
                  <a:gd name="connsiteY12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37614 w 237614"/>
                  <a:gd name="connsiteY2" fmla="*/ 155778 h 239123"/>
                  <a:gd name="connsiteX3" fmla="*/ 202924 w 237614"/>
                  <a:gd name="connsiteY3" fmla="*/ 201241 h 239123"/>
                  <a:gd name="connsiteX4" fmla="*/ 183254 w 237614"/>
                  <a:gd name="connsiteY4" fmla="*/ 208440 h 239123"/>
                  <a:gd name="connsiteX5" fmla="*/ 161680 w 237614"/>
                  <a:gd name="connsiteY5" fmla="*/ 228956 h 239123"/>
                  <a:gd name="connsiteX6" fmla="*/ 119175 w 237614"/>
                  <a:gd name="connsiteY6" fmla="*/ 239123 h 239123"/>
                  <a:gd name="connsiteX7" fmla="*/ 76671 w 237614"/>
                  <a:gd name="connsiteY7" fmla="*/ 228956 h 239123"/>
                  <a:gd name="connsiteX8" fmla="*/ 55096 w 237614"/>
                  <a:gd name="connsiteY8" fmla="*/ 208440 h 239123"/>
                  <a:gd name="connsiteX9" fmla="*/ 35426 w 237614"/>
                  <a:gd name="connsiteY9" fmla="*/ 201241 h 239123"/>
                  <a:gd name="connsiteX10" fmla="*/ 736 w 237614"/>
                  <a:gd name="connsiteY10" fmla="*/ 155778 h 239123"/>
                  <a:gd name="connsiteX11" fmla="*/ 63218 w 237614"/>
                  <a:gd name="connsiteY11" fmla="*/ 0 h 239123"/>
                  <a:gd name="connsiteX0" fmla="*/ 175133 w 237614"/>
                  <a:gd name="connsiteY0" fmla="*/ 0 h 239123"/>
                  <a:gd name="connsiteX1" fmla="*/ 237614 w 237614"/>
                  <a:gd name="connsiteY1" fmla="*/ 155778 h 239123"/>
                  <a:gd name="connsiteX2" fmla="*/ 202924 w 237614"/>
                  <a:gd name="connsiteY2" fmla="*/ 201241 h 239123"/>
                  <a:gd name="connsiteX3" fmla="*/ 183254 w 237614"/>
                  <a:gd name="connsiteY3" fmla="*/ 208440 h 239123"/>
                  <a:gd name="connsiteX4" fmla="*/ 161680 w 237614"/>
                  <a:gd name="connsiteY4" fmla="*/ 228956 h 239123"/>
                  <a:gd name="connsiteX5" fmla="*/ 119175 w 237614"/>
                  <a:gd name="connsiteY5" fmla="*/ 239123 h 239123"/>
                  <a:gd name="connsiteX6" fmla="*/ 76671 w 237614"/>
                  <a:gd name="connsiteY6" fmla="*/ 228956 h 239123"/>
                  <a:gd name="connsiteX7" fmla="*/ 55096 w 237614"/>
                  <a:gd name="connsiteY7" fmla="*/ 208440 h 239123"/>
                  <a:gd name="connsiteX8" fmla="*/ 35426 w 237614"/>
                  <a:gd name="connsiteY8" fmla="*/ 201241 h 239123"/>
                  <a:gd name="connsiteX9" fmla="*/ 736 w 237614"/>
                  <a:gd name="connsiteY9" fmla="*/ 155778 h 239123"/>
                  <a:gd name="connsiteX10" fmla="*/ 63218 w 237614"/>
                  <a:gd name="connsiteY10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614" h="239123">
                    <a:moveTo>
                      <a:pt x="175133" y="0"/>
                    </a:moveTo>
                    <a:lnTo>
                      <a:pt x="237614" y="155778"/>
                    </a:lnTo>
                    <a:cubicBezTo>
                      <a:pt x="237614" y="173533"/>
                      <a:pt x="224357" y="189606"/>
                      <a:pt x="202924" y="201241"/>
                    </a:cubicBezTo>
                    <a:lnTo>
                      <a:pt x="183254" y="208440"/>
                    </a:lnTo>
                    <a:lnTo>
                      <a:pt x="161680" y="228956"/>
                    </a:lnTo>
                    <a:cubicBezTo>
                      <a:pt x="149547" y="235375"/>
                      <a:pt x="134920" y="239123"/>
                      <a:pt x="119175" y="239123"/>
                    </a:cubicBezTo>
                    <a:cubicBezTo>
                      <a:pt x="103431" y="239123"/>
                      <a:pt x="88804" y="235375"/>
                      <a:pt x="76671" y="228956"/>
                    </a:cubicBezTo>
                    <a:lnTo>
                      <a:pt x="55096" y="208440"/>
                    </a:lnTo>
                    <a:lnTo>
                      <a:pt x="35426" y="201241"/>
                    </a:lnTo>
                    <a:cubicBezTo>
                      <a:pt x="13993" y="189606"/>
                      <a:pt x="-3896" y="189318"/>
                      <a:pt x="736" y="155778"/>
                    </a:cubicBezTo>
                    <a:cubicBezTo>
                      <a:pt x="5368" y="122238"/>
                      <a:pt x="50201" y="32454"/>
                      <a:pt x="63218" y="0"/>
                    </a:cubicBezTo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0D253749-B7B9-482F-8EAD-322D9E4A9D3A}"/>
                  </a:ext>
                </a:extLst>
              </p:cNvPr>
              <p:cNvSpPr/>
              <p:nvPr/>
            </p:nvSpPr>
            <p:spPr bwMode="auto">
              <a:xfrm rot="1800000">
                <a:off x="6914654" y="-1218590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14ABC2C1-C385-4420-A0CB-646133D8A6F9}"/>
                  </a:ext>
                </a:extLst>
              </p:cNvPr>
              <p:cNvSpPr/>
              <p:nvPr/>
            </p:nvSpPr>
            <p:spPr bwMode="auto">
              <a:xfrm rot="1800000">
                <a:off x="7028733" y="-1253309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DACEFE58-7000-42B9-96E7-450B8C0B472C}"/>
                  </a:ext>
                </a:extLst>
              </p:cNvPr>
              <p:cNvSpPr/>
              <p:nvPr/>
            </p:nvSpPr>
            <p:spPr bwMode="auto">
              <a:xfrm rot="19800000" flipH="1">
                <a:off x="7435671" y="-1218591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261EBDB2-AAAB-4D30-AA28-3C8A0BA930ED}"/>
                  </a:ext>
                </a:extLst>
              </p:cNvPr>
              <p:cNvSpPr/>
              <p:nvPr/>
            </p:nvSpPr>
            <p:spPr bwMode="auto">
              <a:xfrm rot="19800000" flipH="1">
                <a:off x="7321592" y="-1253310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21A2DFE3-D94C-4D3E-8E2D-3FA6B0D8DEF0}"/>
                  </a:ext>
                </a:extLst>
              </p:cNvPr>
              <p:cNvSpPr/>
              <p:nvPr/>
            </p:nvSpPr>
            <p:spPr bwMode="auto">
              <a:xfrm rot="7329767">
                <a:off x="6679508" y="-1324339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B764C20A-2E6F-4B78-8E12-E327BFAD2633}"/>
                  </a:ext>
                </a:extLst>
              </p:cNvPr>
              <p:cNvSpPr/>
              <p:nvPr/>
            </p:nvSpPr>
            <p:spPr bwMode="auto">
              <a:xfrm rot="6865665">
                <a:off x="6587316" y="-1220873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1374ABBC-8CCF-4F9A-AC26-D5EC19A5668E}"/>
                  </a:ext>
                </a:extLst>
              </p:cNvPr>
              <p:cNvSpPr/>
              <p:nvPr/>
            </p:nvSpPr>
            <p:spPr bwMode="auto">
              <a:xfrm rot="6211759">
                <a:off x="6554914" y="-1084166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74834EED-280A-4FF3-BD25-701667A7AFC9}"/>
                  </a:ext>
                </a:extLst>
              </p:cNvPr>
              <p:cNvSpPr/>
              <p:nvPr/>
            </p:nvSpPr>
            <p:spPr bwMode="auto">
              <a:xfrm>
                <a:off x="6845542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032369D2-874A-44DD-9C3E-5C6C5D3C5AC5}"/>
                  </a:ext>
                </a:extLst>
              </p:cNvPr>
              <p:cNvSpPr/>
              <p:nvPr/>
            </p:nvSpPr>
            <p:spPr bwMode="auto">
              <a:xfrm>
                <a:off x="6902692" y="-663335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9E8AE5F0-B690-42E3-A320-8E3FCD9696AB}"/>
                  </a:ext>
                </a:extLst>
              </p:cNvPr>
              <p:cNvSpPr/>
              <p:nvPr/>
            </p:nvSpPr>
            <p:spPr bwMode="auto">
              <a:xfrm>
                <a:off x="6853208" y="-722315"/>
                <a:ext cx="196902" cy="102038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40D74660-35A6-44B4-8F30-B0BE566B9FA7}"/>
                  </a:ext>
                </a:extLst>
              </p:cNvPr>
              <p:cNvSpPr/>
              <p:nvPr/>
            </p:nvSpPr>
            <p:spPr bwMode="auto">
              <a:xfrm>
                <a:off x="7447578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C69E5E49-ADA0-4F3A-8A37-EA2A0F3453EE}"/>
                  </a:ext>
                </a:extLst>
              </p:cNvPr>
              <p:cNvSpPr/>
              <p:nvPr/>
            </p:nvSpPr>
            <p:spPr bwMode="auto">
              <a:xfrm>
                <a:off x="7504728" y="-663335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342CB7DE-724F-4314-A84D-6AB43210470D}"/>
                  </a:ext>
                </a:extLst>
              </p:cNvPr>
              <p:cNvSpPr/>
              <p:nvPr/>
            </p:nvSpPr>
            <p:spPr bwMode="auto">
              <a:xfrm>
                <a:off x="7455244" y="-722315"/>
                <a:ext cx="196902" cy="102038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175A81C1-13B4-4728-B988-F613A23CBD22}"/>
              </a:ext>
            </a:extLst>
          </p:cNvPr>
          <p:cNvGrpSpPr/>
          <p:nvPr/>
        </p:nvGrpSpPr>
        <p:grpSpPr>
          <a:xfrm>
            <a:off x="4251129" y="4621279"/>
            <a:ext cx="1417785" cy="1681607"/>
            <a:chOff x="6297621" y="1495962"/>
            <a:chExt cx="1915606" cy="2272063"/>
          </a:xfrm>
        </p:grpSpPr>
        <p:sp>
          <p:nvSpPr>
            <p:cNvPr id="354" name="楕円 353">
              <a:extLst>
                <a:ext uri="{FF2B5EF4-FFF2-40B4-BE49-F238E27FC236}">
                  <a16:creationId xmlns:a16="http://schemas.microsoft.com/office/drawing/2014/main" id="{B91D75F7-1D1F-4FE5-8803-3D785071361E}"/>
                </a:ext>
              </a:extLst>
            </p:cNvPr>
            <p:cNvSpPr/>
            <p:nvPr/>
          </p:nvSpPr>
          <p:spPr bwMode="auto">
            <a:xfrm>
              <a:off x="6621795" y="1495962"/>
              <a:ext cx="1249765" cy="1249765"/>
            </a:xfrm>
            <a:prstGeom prst="ellipse">
              <a:avLst/>
            </a:prstGeom>
            <a:solidFill>
              <a:srgbClr val="FFFF0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E8CA052E-F35B-4DAC-8387-6D4AAC0E8850}"/>
                </a:ext>
              </a:extLst>
            </p:cNvPr>
            <p:cNvGrpSpPr/>
            <p:nvPr/>
          </p:nvGrpSpPr>
          <p:grpSpPr>
            <a:xfrm>
              <a:off x="6544218" y="1670268"/>
              <a:ext cx="1404920" cy="2095376"/>
              <a:chOff x="619691" y="5840594"/>
              <a:chExt cx="1404920" cy="2095376"/>
            </a:xfrm>
          </p:grpSpPr>
          <p:sp>
            <p:nvSpPr>
              <p:cNvPr id="373" name="片側の 2 つの角を丸めた四角形 68">
                <a:extLst>
                  <a:ext uri="{FF2B5EF4-FFF2-40B4-BE49-F238E27FC236}">
                    <a16:creationId xmlns:a16="http://schemas.microsoft.com/office/drawing/2014/main" id="{35C0DC7B-9018-41C3-8667-0627F59B329B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片側の 2 つの角を丸めた四角形 70">
                <a:extLst>
                  <a:ext uri="{FF2B5EF4-FFF2-40B4-BE49-F238E27FC236}">
                    <a16:creationId xmlns:a16="http://schemas.microsoft.com/office/drawing/2014/main" id="{E3C57D03-FED6-4960-8467-6420EB50147E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7488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7488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038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7488"/>
                  <a:gd name="connsiteX1" fmla="*/ 1026064 w 1156298"/>
                  <a:gd name="connsiteY1" fmla="*/ 0 h 787488"/>
                  <a:gd name="connsiteX2" fmla="*/ 1156298 w 1156298"/>
                  <a:gd name="connsiteY2" fmla="*/ 130234 h 787488"/>
                  <a:gd name="connsiteX3" fmla="*/ 1003898 w 1156298"/>
                  <a:gd name="connsiteY3" fmla="*/ 787488 h 787488"/>
                  <a:gd name="connsiteX4" fmla="*/ 140494 w 1156298"/>
                  <a:gd name="connsiteY4" fmla="*/ 787488 h 787488"/>
                  <a:gd name="connsiteX5" fmla="*/ 0 w 1156298"/>
                  <a:gd name="connsiteY5" fmla="*/ 130234 h 787488"/>
                  <a:gd name="connsiteX6" fmla="*/ 130234 w 1156298"/>
                  <a:gd name="connsiteY6" fmla="*/ 0 h 78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7488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03898" y="787488"/>
                    </a:lnTo>
                    <a:lnTo>
                      <a:pt x="140494" y="787488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5" name="円/楕円 840">
                <a:extLst>
                  <a:ext uri="{FF2B5EF4-FFF2-40B4-BE49-F238E27FC236}">
                    <a16:creationId xmlns:a16="http://schemas.microsoft.com/office/drawing/2014/main" id="{40E1FAAC-D7B8-4DDF-B45F-E8FCC2E980EE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円/楕円 840">
                <a:extLst>
                  <a:ext uri="{FF2B5EF4-FFF2-40B4-BE49-F238E27FC236}">
                    <a16:creationId xmlns:a16="http://schemas.microsoft.com/office/drawing/2014/main" id="{CDD4B97A-4BDB-46AA-ACE1-881EDA26F91C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円/楕円 840">
                <a:extLst>
                  <a:ext uri="{FF2B5EF4-FFF2-40B4-BE49-F238E27FC236}">
                    <a16:creationId xmlns:a16="http://schemas.microsoft.com/office/drawing/2014/main" id="{A2D6EE5C-C560-4B56-9E20-E64FAE1CFFE3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楕円 11">
                <a:extLst>
                  <a:ext uri="{FF2B5EF4-FFF2-40B4-BE49-F238E27FC236}">
                    <a16:creationId xmlns:a16="http://schemas.microsoft.com/office/drawing/2014/main" id="{D8940DDC-AB65-4F31-94B1-40949CFA7609}"/>
                  </a:ext>
                </a:extLst>
              </p:cNvPr>
              <p:cNvSpPr/>
              <p:nvPr/>
            </p:nvSpPr>
            <p:spPr bwMode="auto">
              <a:xfrm rot="10800000">
                <a:off x="1170959" y="6799226"/>
                <a:ext cx="310202" cy="8993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9" name="片側の 2 つの角を丸めた四角形 70">
              <a:extLst>
                <a:ext uri="{FF2B5EF4-FFF2-40B4-BE49-F238E27FC236}">
                  <a16:creationId xmlns:a16="http://schemas.microsoft.com/office/drawing/2014/main" id="{403CC479-50C7-4933-8624-095BB3E7A036}"/>
                </a:ext>
              </a:extLst>
            </p:cNvPr>
            <p:cNvSpPr/>
            <p:nvPr/>
          </p:nvSpPr>
          <p:spPr>
            <a:xfrm>
              <a:off x="6820577" y="2978156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二等辺三角形 379">
              <a:extLst>
                <a:ext uri="{FF2B5EF4-FFF2-40B4-BE49-F238E27FC236}">
                  <a16:creationId xmlns:a16="http://schemas.microsoft.com/office/drawing/2014/main" id="{496D64E1-3AAE-40A0-B5FC-A8D9118EA7E5}"/>
                </a:ext>
              </a:extLst>
            </p:cNvPr>
            <p:cNvSpPr/>
            <p:nvPr/>
          </p:nvSpPr>
          <p:spPr bwMode="auto">
            <a:xfrm rot="10800000">
              <a:off x="6942667" y="2978156"/>
              <a:ext cx="608024" cy="630588"/>
            </a:xfrm>
            <a:prstGeom prst="triangle">
              <a:avLst/>
            </a:prstGeom>
            <a:solidFill>
              <a:srgbClr val="7030A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3DC59726-7404-4CE1-B39C-72DDE2D0AFCE}"/>
                </a:ext>
              </a:extLst>
            </p:cNvPr>
            <p:cNvSpPr/>
            <p:nvPr/>
          </p:nvSpPr>
          <p:spPr bwMode="auto">
            <a:xfrm>
              <a:off x="7104458" y="3031900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月 381">
              <a:extLst>
                <a:ext uri="{FF2B5EF4-FFF2-40B4-BE49-F238E27FC236}">
                  <a16:creationId xmlns:a16="http://schemas.microsoft.com/office/drawing/2014/main" id="{9C62A2B8-AADB-470D-A03F-A46E52375FF6}"/>
                </a:ext>
              </a:extLst>
            </p:cNvPr>
            <p:cNvSpPr/>
            <p:nvPr/>
          </p:nvSpPr>
          <p:spPr bwMode="auto">
            <a:xfrm rot="16200000">
              <a:off x="6899657" y="1898777"/>
              <a:ext cx="92080" cy="292166"/>
            </a:xfrm>
            <a:prstGeom prst="moon">
              <a:avLst>
                <a:gd name="adj" fmla="val 72091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月 382">
              <a:extLst>
                <a:ext uri="{FF2B5EF4-FFF2-40B4-BE49-F238E27FC236}">
                  <a16:creationId xmlns:a16="http://schemas.microsoft.com/office/drawing/2014/main" id="{A2B202CB-82AB-49FF-8A6F-BBD424A12D42}"/>
                </a:ext>
              </a:extLst>
            </p:cNvPr>
            <p:cNvSpPr/>
            <p:nvPr/>
          </p:nvSpPr>
          <p:spPr bwMode="auto">
            <a:xfrm rot="16200000">
              <a:off x="7509384" y="1898779"/>
              <a:ext cx="92078" cy="292166"/>
            </a:xfrm>
            <a:prstGeom prst="moon">
              <a:avLst>
                <a:gd name="adj" fmla="val 72091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F9BC88F6-6DF3-484A-BD07-6E110CE7C4B9}"/>
                </a:ext>
              </a:extLst>
            </p:cNvPr>
            <p:cNvSpPr/>
            <p:nvPr/>
          </p:nvSpPr>
          <p:spPr bwMode="auto">
            <a:xfrm>
              <a:off x="7153773" y="2218853"/>
              <a:ext cx="192134" cy="327521"/>
            </a:xfrm>
            <a:custGeom>
              <a:avLst/>
              <a:gdLst>
                <a:gd name="connsiteX0" fmla="*/ 74388 w 236878"/>
                <a:gd name="connsiteY0" fmla="*/ 0 h 308180"/>
                <a:gd name="connsiteX1" fmla="*/ 162491 w 236878"/>
                <a:gd name="connsiteY1" fmla="*/ 0 h 308180"/>
                <a:gd name="connsiteX2" fmla="*/ 192645 w 236878"/>
                <a:gd name="connsiteY2" fmla="*/ 175879 h 308180"/>
                <a:gd name="connsiteX3" fmla="*/ 202188 w 236878"/>
                <a:gd name="connsiteY3" fmla="*/ 179372 h 308180"/>
                <a:gd name="connsiteX4" fmla="*/ 236878 w 236878"/>
                <a:gd name="connsiteY4" fmla="*/ 224835 h 308180"/>
                <a:gd name="connsiteX5" fmla="*/ 202188 w 236878"/>
                <a:gd name="connsiteY5" fmla="*/ 270298 h 308180"/>
                <a:gd name="connsiteX6" fmla="*/ 182518 w 236878"/>
                <a:gd name="connsiteY6" fmla="*/ 277497 h 308180"/>
                <a:gd name="connsiteX7" fmla="*/ 160944 w 236878"/>
                <a:gd name="connsiteY7" fmla="*/ 298013 h 308180"/>
                <a:gd name="connsiteX8" fmla="*/ 118439 w 236878"/>
                <a:gd name="connsiteY8" fmla="*/ 308180 h 308180"/>
                <a:gd name="connsiteX9" fmla="*/ 75935 w 236878"/>
                <a:gd name="connsiteY9" fmla="*/ 298013 h 308180"/>
                <a:gd name="connsiteX10" fmla="*/ 54360 w 236878"/>
                <a:gd name="connsiteY10" fmla="*/ 277497 h 308180"/>
                <a:gd name="connsiteX11" fmla="*/ 34690 w 236878"/>
                <a:gd name="connsiteY11" fmla="*/ 270298 h 308180"/>
                <a:gd name="connsiteX12" fmla="*/ 0 w 236878"/>
                <a:gd name="connsiteY12" fmla="*/ 224835 h 308180"/>
                <a:gd name="connsiteX13" fmla="*/ 34690 w 236878"/>
                <a:gd name="connsiteY13" fmla="*/ 179372 h 308180"/>
                <a:gd name="connsiteX14" fmla="*/ 44234 w 236878"/>
                <a:gd name="connsiteY14" fmla="*/ 175879 h 308180"/>
                <a:gd name="connsiteX0" fmla="*/ 162491 w 253931"/>
                <a:gd name="connsiteY0" fmla="*/ 0 h 308180"/>
                <a:gd name="connsiteX1" fmla="*/ 192645 w 253931"/>
                <a:gd name="connsiteY1" fmla="*/ 175879 h 308180"/>
                <a:gd name="connsiteX2" fmla="*/ 202188 w 253931"/>
                <a:gd name="connsiteY2" fmla="*/ 179372 h 308180"/>
                <a:gd name="connsiteX3" fmla="*/ 236878 w 253931"/>
                <a:gd name="connsiteY3" fmla="*/ 224835 h 308180"/>
                <a:gd name="connsiteX4" fmla="*/ 202188 w 253931"/>
                <a:gd name="connsiteY4" fmla="*/ 270298 h 308180"/>
                <a:gd name="connsiteX5" fmla="*/ 182518 w 253931"/>
                <a:gd name="connsiteY5" fmla="*/ 277497 h 308180"/>
                <a:gd name="connsiteX6" fmla="*/ 160944 w 253931"/>
                <a:gd name="connsiteY6" fmla="*/ 298013 h 308180"/>
                <a:gd name="connsiteX7" fmla="*/ 118439 w 253931"/>
                <a:gd name="connsiteY7" fmla="*/ 308180 h 308180"/>
                <a:gd name="connsiteX8" fmla="*/ 75935 w 253931"/>
                <a:gd name="connsiteY8" fmla="*/ 298013 h 308180"/>
                <a:gd name="connsiteX9" fmla="*/ 54360 w 253931"/>
                <a:gd name="connsiteY9" fmla="*/ 277497 h 308180"/>
                <a:gd name="connsiteX10" fmla="*/ 34690 w 253931"/>
                <a:gd name="connsiteY10" fmla="*/ 270298 h 308180"/>
                <a:gd name="connsiteX11" fmla="*/ 0 w 253931"/>
                <a:gd name="connsiteY11" fmla="*/ 224835 h 308180"/>
                <a:gd name="connsiteX12" fmla="*/ 34690 w 253931"/>
                <a:gd name="connsiteY12" fmla="*/ 179372 h 308180"/>
                <a:gd name="connsiteX13" fmla="*/ 44234 w 253931"/>
                <a:gd name="connsiteY13" fmla="*/ 175879 h 308180"/>
                <a:gd name="connsiteX14" fmla="*/ 74388 w 253931"/>
                <a:gd name="connsiteY14" fmla="*/ 0 h 308180"/>
                <a:gd name="connsiteX15" fmla="*/ 253931 w 253931"/>
                <a:gd name="connsiteY15" fmla="*/ 9144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74388 w 236878"/>
                <a:gd name="connsiteY14" fmla="*/ 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62482 w 236878"/>
                <a:gd name="connsiteY14" fmla="*/ 69057 h 308180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44234 w 236878"/>
                <a:gd name="connsiteY13" fmla="*/ 106822 h 239123"/>
                <a:gd name="connsiteX14" fmla="*/ 62482 w 236878"/>
                <a:gd name="connsiteY14" fmla="*/ 0 h 239123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62482 w 236878"/>
                <a:gd name="connsiteY13" fmla="*/ 0 h 239123"/>
                <a:gd name="connsiteX0" fmla="*/ 175133 w 237614"/>
                <a:gd name="connsiteY0" fmla="*/ 0 h 239123"/>
                <a:gd name="connsiteX1" fmla="*/ 193381 w 237614"/>
                <a:gd name="connsiteY1" fmla="*/ 106822 h 239123"/>
                <a:gd name="connsiteX2" fmla="*/ 202924 w 237614"/>
                <a:gd name="connsiteY2" fmla="*/ 110315 h 239123"/>
                <a:gd name="connsiteX3" fmla="*/ 237614 w 237614"/>
                <a:gd name="connsiteY3" fmla="*/ 155778 h 239123"/>
                <a:gd name="connsiteX4" fmla="*/ 202924 w 237614"/>
                <a:gd name="connsiteY4" fmla="*/ 201241 h 239123"/>
                <a:gd name="connsiteX5" fmla="*/ 183254 w 237614"/>
                <a:gd name="connsiteY5" fmla="*/ 208440 h 239123"/>
                <a:gd name="connsiteX6" fmla="*/ 161680 w 237614"/>
                <a:gd name="connsiteY6" fmla="*/ 228956 h 239123"/>
                <a:gd name="connsiteX7" fmla="*/ 119175 w 237614"/>
                <a:gd name="connsiteY7" fmla="*/ 239123 h 239123"/>
                <a:gd name="connsiteX8" fmla="*/ 76671 w 237614"/>
                <a:gd name="connsiteY8" fmla="*/ 228956 h 239123"/>
                <a:gd name="connsiteX9" fmla="*/ 55096 w 237614"/>
                <a:gd name="connsiteY9" fmla="*/ 208440 h 239123"/>
                <a:gd name="connsiteX10" fmla="*/ 35426 w 237614"/>
                <a:gd name="connsiteY10" fmla="*/ 201241 h 239123"/>
                <a:gd name="connsiteX11" fmla="*/ 736 w 237614"/>
                <a:gd name="connsiteY11" fmla="*/ 155778 h 239123"/>
                <a:gd name="connsiteX12" fmla="*/ 63218 w 237614"/>
                <a:gd name="connsiteY12" fmla="*/ 0 h 239123"/>
                <a:gd name="connsiteX0" fmla="*/ 175133 w 237614"/>
                <a:gd name="connsiteY0" fmla="*/ 0 h 239123"/>
                <a:gd name="connsiteX1" fmla="*/ 193381 w 237614"/>
                <a:gd name="connsiteY1" fmla="*/ 106822 h 239123"/>
                <a:gd name="connsiteX2" fmla="*/ 237614 w 237614"/>
                <a:gd name="connsiteY2" fmla="*/ 155778 h 239123"/>
                <a:gd name="connsiteX3" fmla="*/ 202924 w 237614"/>
                <a:gd name="connsiteY3" fmla="*/ 201241 h 239123"/>
                <a:gd name="connsiteX4" fmla="*/ 183254 w 237614"/>
                <a:gd name="connsiteY4" fmla="*/ 208440 h 239123"/>
                <a:gd name="connsiteX5" fmla="*/ 161680 w 237614"/>
                <a:gd name="connsiteY5" fmla="*/ 228956 h 239123"/>
                <a:gd name="connsiteX6" fmla="*/ 119175 w 237614"/>
                <a:gd name="connsiteY6" fmla="*/ 239123 h 239123"/>
                <a:gd name="connsiteX7" fmla="*/ 76671 w 237614"/>
                <a:gd name="connsiteY7" fmla="*/ 228956 h 239123"/>
                <a:gd name="connsiteX8" fmla="*/ 55096 w 237614"/>
                <a:gd name="connsiteY8" fmla="*/ 208440 h 239123"/>
                <a:gd name="connsiteX9" fmla="*/ 35426 w 237614"/>
                <a:gd name="connsiteY9" fmla="*/ 201241 h 239123"/>
                <a:gd name="connsiteX10" fmla="*/ 736 w 237614"/>
                <a:gd name="connsiteY10" fmla="*/ 155778 h 239123"/>
                <a:gd name="connsiteX11" fmla="*/ 63218 w 237614"/>
                <a:gd name="connsiteY11" fmla="*/ 0 h 239123"/>
                <a:gd name="connsiteX0" fmla="*/ 175133 w 237614"/>
                <a:gd name="connsiteY0" fmla="*/ 0 h 239123"/>
                <a:gd name="connsiteX1" fmla="*/ 237614 w 237614"/>
                <a:gd name="connsiteY1" fmla="*/ 155778 h 239123"/>
                <a:gd name="connsiteX2" fmla="*/ 202924 w 237614"/>
                <a:gd name="connsiteY2" fmla="*/ 201241 h 239123"/>
                <a:gd name="connsiteX3" fmla="*/ 183254 w 237614"/>
                <a:gd name="connsiteY3" fmla="*/ 208440 h 239123"/>
                <a:gd name="connsiteX4" fmla="*/ 161680 w 237614"/>
                <a:gd name="connsiteY4" fmla="*/ 228956 h 239123"/>
                <a:gd name="connsiteX5" fmla="*/ 119175 w 237614"/>
                <a:gd name="connsiteY5" fmla="*/ 239123 h 239123"/>
                <a:gd name="connsiteX6" fmla="*/ 76671 w 237614"/>
                <a:gd name="connsiteY6" fmla="*/ 228956 h 239123"/>
                <a:gd name="connsiteX7" fmla="*/ 55096 w 237614"/>
                <a:gd name="connsiteY7" fmla="*/ 208440 h 239123"/>
                <a:gd name="connsiteX8" fmla="*/ 35426 w 237614"/>
                <a:gd name="connsiteY8" fmla="*/ 201241 h 239123"/>
                <a:gd name="connsiteX9" fmla="*/ 736 w 237614"/>
                <a:gd name="connsiteY9" fmla="*/ 155778 h 239123"/>
                <a:gd name="connsiteX10" fmla="*/ 63218 w 237614"/>
                <a:gd name="connsiteY10" fmla="*/ 0 h 23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614" h="239123">
                  <a:moveTo>
                    <a:pt x="175133" y="0"/>
                  </a:moveTo>
                  <a:lnTo>
                    <a:pt x="237614" y="155778"/>
                  </a:lnTo>
                  <a:cubicBezTo>
                    <a:pt x="237614" y="173533"/>
                    <a:pt x="224357" y="189606"/>
                    <a:pt x="202924" y="201241"/>
                  </a:cubicBezTo>
                  <a:lnTo>
                    <a:pt x="183254" y="208440"/>
                  </a:lnTo>
                  <a:lnTo>
                    <a:pt x="161680" y="228956"/>
                  </a:lnTo>
                  <a:cubicBezTo>
                    <a:pt x="149547" y="235375"/>
                    <a:pt x="134920" y="239123"/>
                    <a:pt x="119175" y="239123"/>
                  </a:cubicBezTo>
                  <a:cubicBezTo>
                    <a:pt x="103431" y="239123"/>
                    <a:pt x="88804" y="235375"/>
                    <a:pt x="76671" y="228956"/>
                  </a:cubicBezTo>
                  <a:lnTo>
                    <a:pt x="55096" y="208440"/>
                  </a:lnTo>
                  <a:lnTo>
                    <a:pt x="35426" y="201241"/>
                  </a:lnTo>
                  <a:cubicBezTo>
                    <a:pt x="13993" y="189606"/>
                    <a:pt x="-3896" y="189318"/>
                    <a:pt x="736" y="155778"/>
                  </a:cubicBezTo>
                  <a:cubicBezTo>
                    <a:pt x="5368" y="122238"/>
                    <a:pt x="50201" y="32454"/>
                    <a:pt x="63218" y="0"/>
                  </a:cubicBezTo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C65469D8-64A9-4C74-912A-965440891478}"/>
                </a:ext>
              </a:extLst>
            </p:cNvPr>
            <p:cNvGrpSpPr/>
            <p:nvPr/>
          </p:nvGrpSpPr>
          <p:grpSpPr>
            <a:xfrm>
              <a:off x="6914654" y="1591490"/>
              <a:ext cx="672466" cy="314041"/>
              <a:chOff x="7617372" y="2621617"/>
              <a:chExt cx="672466" cy="314041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4C6DFB29-AAF4-4A84-A32D-9253158C96ED}"/>
                  </a:ext>
                </a:extLst>
              </p:cNvPr>
              <p:cNvSpPr/>
              <p:nvPr/>
            </p:nvSpPr>
            <p:spPr bwMode="auto">
              <a:xfrm rot="1800000">
                <a:off x="7617372" y="2656337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8539D573-F1CE-4133-B2DB-959C7D6A4CE0}"/>
                  </a:ext>
                </a:extLst>
              </p:cNvPr>
              <p:cNvSpPr/>
              <p:nvPr/>
            </p:nvSpPr>
            <p:spPr bwMode="auto">
              <a:xfrm rot="1800000">
                <a:off x="7731451" y="2621618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943AC0D9-5B59-4AED-94C3-217657CD7904}"/>
                  </a:ext>
                </a:extLst>
              </p:cNvPr>
              <p:cNvGrpSpPr/>
              <p:nvPr/>
            </p:nvGrpSpPr>
            <p:grpSpPr>
              <a:xfrm flipH="1">
                <a:off x="8024310" y="2621617"/>
                <a:ext cx="265528" cy="314040"/>
                <a:chOff x="7800729" y="2621617"/>
                <a:chExt cx="265528" cy="314040"/>
              </a:xfrm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4E2D7AF6-A379-45C4-9E60-0D7B5669DEED}"/>
                    </a:ext>
                  </a:extLst>
                </p:cNvPr>
                <p:cNvSpPr/>
                <p:nvPr/>
              </p:nvSpPr>
              <p:spPr bwMode="auto">
                <a:xfrm rot="1800000">
                  <a:off x="7800729" y="2656336"/>
                  <a:ext cx="151449" cy="276828"/>
                </a:xfrm>
                <a:custGeom>
                  <a:avLst/>
                  <a:gdLst>
                    <a:gd name="connsiteX0" fmla="*/ 11376 w 151449"/>
                    <a:gd name="connsiteY0" fmla="*/ 61850 h 314040"/>
                    <a:gd name="connsiteX1" fmla="*/ 100982 w 151449"/>
                    <a:gd name="connsiteY1" fmla="*/ 23576 h 314040"/>
                    <a:gd name="connsiteX2" fmla="*/ 132415 w 151449"/>
                    <a:gd name="connsiteY2" fmla="*/ 0 h 314040"/>
                    <a:gd name="connsiteX3" fmla="*/ 119748 w 151449"/>
                    <a:gd name="connsiteY3" fmla="*/ 35649 h 314040"/>
                    <a:gd name="connsiteX4" fmla="*/ 151449 w 151449"/>
                    <a:gd name="connsiteY4" fmla="*/ 314040 h 314040"/>
                    <a:gd name="connsiteX5" fmla="*/ 0 w 151449"/>
                    <a:gd name="connsiteY5" fmla="*/ 130236 h 314040"/>
                    <a:gd name="connsiteX0" fmla="*/ 100982 w 192422"/>
                    <a:gd name="connsiteY0" fmla="*/ 23576 h 314040"/>
                    <a:gd name="connsiteX1" fmla="*/ 132415 w 192422"/>
                    <a:gd name="connsiteY1" fmla="*/ 0 h 314040"/>
                    <a:gd name="connsiteX2" fmla="*/ 119748 w 192422"/>
                    <a:gd name="connsiteY2" fmla="*/ 35649 h 314040"/>
                    <a:gd name="connsiteX3" fmla="*/ 151449 w 192422"/>
                    <a:gd name="connsiteY3" fmla="*/ 314040 h 314040"/>
                    <a:gd name="connsiteX4" fmla="*/ 0 w 192422"/>
                    <a:gd name="connsiteY4" fmla="*/ 130236 h 314040"/>
                    <a:gd name="connsiteX5" fmla="*/ 11376 w 192422"/>
                    <a:gd name="connsiteY5" fmla="*/ 61850 h 314040"/>
                    <a:gd name="connsiteX6" fmla="*/ 192422 w 192422"/>
                    <a:gd name="connsiteY6" fmla="*/ 115016 h 314040"/>
                    <a:gd name="connsiteX0" fmla="*/ 100982 w 151449"/>
                    <a:gd name="connsiteY0" fmla="*/ 23576 h 314040"/>
                    <a:gd name="connsiteX1" fmla="*/ 132415 w 151449"/>
                    <a:gd name="connsiteY1" fmla="*/ 0 h 314040"/>
                    <a:gd name="connsiteX2" fmla="*/ 119748 w 151449"/>
                    <a:gd name="connsiteY2" fmla="*/ 35649 h 314040"/>
                    <a:gd name="connsiteX3" fmla="*/ 151449 w 151449"/>
                    <a:gd name="connsiteY3" fmla="*/ 314040 h 314040"/>
                    <a:gd name="connsiteX4" fmla="*/ 0 w 151449"/>
                    <a:gd name="connsiteY4" fmla="*/ 130236 h 314040"/>
                    <a:gd name="connsiteX5" fmla="*/ 11376 w 151449"/>
                    <a:gd name="connsiteY5" fmla="*/ 61850 h 314040"/>
                    <a:gd name="connsiteX0" fmla="*/ 132415 w 151449"/>
                    <a:gd name="connsiteY0" fmla="*/ 0 h 314040"/>
                    <a:gd name="connsiteX1" fmla="*/ 119748 w 151449"/>
                    <a:gd name="connsiteY1" fmla="*/ 35649 h 314040"/>
                    <a:gd name="connsiteX2" fmla="*/ 151449 w 151449"/>
                    <a:gd name="connsiteY2" fmla="*/ 314040 h 314040"/>
                    <a:gd name="connsiteX3" fmla="*/ 0 w 151449"/>
                    <a:gd name="connsiteY3" fmla="*/ 130236 h 314040"/>
                    <a:gd name="connsiteX4" fmla="*/ 11376 w 151449"/>
                    <a:gd name="connsiteY4" fmla="*/ 61850 h 31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49" h="314040">
                      <a:moveTo>
                        <a:pt x="132415" y="0"/>
                      </a:moveTo>
                      <a:lnTo>
                        <a:pt x="119748" y="35649"/>
                      </a:lnTo>
                      <a:cubicBezTo>
                        <a:pt x="98614" y="128446"/>
                        <a:pt x="109181" y="229296"/>
                        <a:pt x="151449" y="314040"/>
                      </a:cubicBezTo>
                      <a:cubicBezTo>
                        <a:pt x="67806" y="314040"/>
                        <a:pt x="0" y="231748"/>
                        <a:pt x="0" y="130236"/>
                      </a:cubicBezTo>
                      <a:lnTo>
                        <a:pt x="11376" y="61850"/>
                      </a:lnTo>
                    </a:path>
                  </a:pathLst>
                </a:custGeom>
                <a:solidFill>
                  <a:srgbClr val="FFFF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48C6A273-515D-4091-A43D-8E81B5A9337D}"/>
                    </a:ext>
                  </a:extLst>
                </p:cNvPr>
                <p:cNvSpPr/>
                <p:nvPr/>
              </p:nvSpPr>
              <p:spPr bwMode="auto">
                <a:xfrm rot="1800000">
                  <a:off x="7914808" y="2621617"/>
                  <a:ext cx="151449" cy="314040"/>
                </a:xfrm>
                <a:custGeom>
                  <a:avLst/>
                  <a:gdLst>
                    <a:gd name="connsiteX0" fmla="*/ 11376 w 151449"/>
                    <a:gd name="connsiteY0" fmla="*/ 61850 h 314040"/>
                    <a:gd name="connsiteX1" fmla="*/ 100982 w 151449"/>
                    <a:gd name="connsiteY1" fmla="*/ 23576 h 314040"/>
                    <a:gd name="connsiteX2" fmla="*/ 132415 w 151449"/>
                    <a:gd name="connsiteY2" fmla="*/ 0 h 314040"/>
                    <a:gd name="connsiteX3" fmla="*/ 119748 w 151449"/>
                    <a:gd name="connsiteY3" fmla="*/ 35649 h 314040"/>
                    <a:gd name="connsiteX4" fmla="*/ 151449 w 151449"/>
                    <a:gd name="connsiteY4" fmla="*/ 314040 h 314040"/>
                    <a:gd name="connsiteX5" fmla="*/ 0 w 151449"/>
                    <a:gd name="connsiteY5" fmla="*/ 130236 h 314040"/>
                    <a:gd name="connsiteX0" fmla="*/ 100982 w 192422"/>
                    <a:gd name="connsiteY0" fmla="*/ 23576 h 314040"/>
                    <a:gd name="connsiteX1" fmla="*/ 132415 w 192422"/>
                    <a:gd name="connsiteY1" fmla="*/ 0 h 314040"/>
                    <a:gd name="connsiteX2" fmla="*/ 119748 w 192422"/>
                    <a:gd name="connsiteY2" fmla="*/ 35649 h 314040"/>
                    <a:gd name="connsiteX3" fmla="*/ 151449 w 192422"/>
                    <a:gd name="connsiteY3" fmla="*/ 314040 h 314040"/>
                    <a:gd name="connsiteX4" fmla="*/ 0 w 192422"/>
                    <a:gd name="connsiteY4" fmla="*/ 130236 h 314040"/>
                    <a:gd name="connsiteX5" fmla="*/ 11376 w 192422"/>
                    <a:gd name="connsiteY5" fmla="*/ 61850 h 314040"/>
                    <a:gd name="connsiteX6" fmla="*/ 192422 w 192422"/>
                    <a:gd name="connsiteY6" fmla="*/ 115016 h 314040"/>
                    <a:gd name="connsiteX0" fmla="*/ 100982 w 151449"/>
                    <a:gd name="connsiteY0" fmla="*/ 23576 h 314040"/>
                    <a:gd name="connsiteX1" fmla="*/ 132415 w 151449"/>
                    <a:gd name="connsiteY1" fmla="*/ 0 h 314040"/>
                    <a:gd name="connsiteX2" fmla="*/ 119748 w 151449"/>
                    <a:gd name="connsiteY2" fmla="*/ 35649 h 314040"/>
                    <a:gd name="connsiteX3" fmla="*/ 151449 w 151449"/>
                    <a:gd name="connsiteY3" fmla="*/ 314040 h 314040"/>
                    <a:gd name="connsiteX4" fmla="*/ 0 w 151449"/>
                    <a:gd name="connsiteY4" fmla="*/ 130236 h 314040"/>
                    <a:gd name="connsiteX5" fmla="*/ 11376 w 151449"/>
                    <a:gd name="connsiteY5" fmla="*/ 61850 h 314040"/>
                    <a:gd name="connsiteX0" fmla="*/ 132415 w 151449"/>
                    <a:gd name="connsiteY0" fmla="*/ 0 h 314040"/>
                    <a:gd name="connsiteX1" fmla="*/ 119748 w 151449"/>
                    <a:gd name="connsiteY1" fmla="*/ 35649 h 314040"/>
                    <a:gd name="connsiteX2" fmla="*/ 151449 w 151449"/>
                    <a:gd name="connsiteY2" fmla="*/ 314040 h 314040"/>
                    <a:gd name="connsiteX3" fmla="*/ 0 w 151449"/>
                    <a:gd name="connsiteY3" fmla="*/ 130236 h 314040"/>
                    <a:gd name="connsiteX4" fmla="*/ 11376 w 151449"/>
                    <a:gd name="connsiteY4" fmla="*/ 61850 h 31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49" h="314040">
                      <a:moveTo>
                        <a:pt x="132415" y="0"/>
                      </a:moveTo>
                      <a:lnTo>
                        <a:pt x="119748" y="35649"/>
                      </a:lnTo>
                      <a:cubicBezTo>
                        <a:pt x="98614" y="128446"/>
                        <a:pt x="109181" y="229296"/>
                        <a:pt x="151449" y="314040"/>
                      </a:cubicBezTo>
                      <a:cubicBezTo>
                        <a:pt x="67806" y="314040"/>
                        <a:pt x="0" y="231748"/>
                        <a:pt x="0" y="130236"/>
                      </a:cubicBezTo>
                      <a:lnTo>
                        <a:pt x="11376" y="61850"/>
                      </a:lnTo>
                    </a:path>
                  </a:pathLst>
                </a:custGeom>
                <a:solidFill>
                  <a:srgbClr val="FFFF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E0FE1E06-87CF-41C2-AB23-B9B6D566A3CE}"/>
                </a:ext>
              </a:extLst>
            </p:cNvPr>
            <p:cNvGrpSpPr/>
            <p:nvPr/>
          </p:nvGrpSpPr>
          <p:grpSpPr>
            <a:xfrm>
              <a:off x="6534516" y="1544968"/>
              <a:ext cx="356739" cy="391908"/>
              <a:chOff x="7237234" y="2575095"/>
              <a:chExt cx="356739" cy="391908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A06B3CB7-BC42-4D62-829F-6881D6B86F07}"/>
                  </a:ext>
                </a:extLst>
              </p:cNvPr>
              <p:cNvSpPr/>
              <p:nvPr/>
            </p:nvSpPr>
            <p:spPr bwMode="auto">
              <a:xfrm rot="7329767">
                <a:off x="7382226" y="2550588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31E7ECEE-423E-4837-ACDA-57640DD98FE7}"/>
                  </a:ext>
                </a:extLst>
              </p:cNvPr>
              <p:cNvSpPr/>
              <p:nvPr/>
            </p:nvSpPr>
            <p:spPr bwMode="auto">
              <a:xfrm rot="6865665">
                <a:off x="7290034" y="2654054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092CD330-3C5C-4A33-B6DE-9F86F5CDBB17}"/>
                  </a:ext>
                </a:extLst>
              </p:cNvPr>
              <p:cNvSpPr/>
              <p:nvPr/>
            </p:nvSpPr>
            <p:spPr bwMode="auto">
              <a:xfrm rot="6211759">
                <a:off x="7257632" y="2790761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7944DD82-4F8D-41A7-9D4C-200368851818}"/>
                </a:ext>
              </a:extLst>
            </p:cNvPr>
            <p:cNvSpPr/>
            <p:nvPr/>
          </p:nvSpPr>
          <p:spPr bwMode="auto">
            <a:xfrm>
              <a:off x="6845542" y="2124496"/>
              <a:ext cx="212234" cy="28152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F48266CE-A545-44B5-A388-A3EB0C10D90C}"/>
                </a:ext>
              </a:extLst>
            </p:cNvPr>
            <p:cNvSpPr/>
            <p:nvPr/>
          </p:nvSpPr>
          <p:spPr bwMode="auto">
            <a:xfrm>
              <a:off x="6902692" y="2181465"/>
              <a:ext cx="97934" cy="147106"/>
            </a:xfrm>
            <a:prstGeom prst="ellipse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E762D847-DA03-4404-8B5F-C2A073C0A730}"/>
                </a:ext>
              </a:extLst>
            </p:cNvPr>
            <p:cNvSpPr/>
            <p:nvPr/>
          </p:nvSpPr>
          <p:spPr bwMode="auto">
            <a:xfrm>
              <a:off x="7447578" y="2124496"/>
              <a:ext cx="212234" cy="28152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CEC25F0C-9E8C-421A-82C9-333F376059F2}"/>
                </a:ext>
              </a:extLst>
            </p:cNvPr>
            <p:cNvSpPr/>
            <p:nvPr/>
          </p:nvSpPr>
          <p:spPr bwMode="auto">
            <a:xfrm>
              <a:off x="7504728" y="2181465"/>
              <a:ext cx="97934" cy="147106"/>
            </a:xfrm>
            <a:prstGeom prst="ellipse">
              <a:avLst/>
            </a:prstGeom>
            <a:solidFill>
              <a:srgbClr val="0070C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3" name="フリーフォーム 168">
              <a:extLst>
                <a:ext uri="{FF2B5EF4-FFF2-40B4-BE49-F238E27FC236}">
                  <a16:creationId xmlns:a16="http://schemas.microsoft.com/office/drawing/2014/main" id="{D65832E7-2EB9-461F-9272-77CFD027387B}"/>
                </a:ext>
              </a:extLst>
            </p:cNvPr>
            <p:cNvSpPr/>
            <p:nvPr/>
          </p:nvSpPr>
          <p:spPr>
            <a:xfrm>
              <a:off x="7486025" y="256834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4" name="フリーフォーム 48">
              <a:extLst>
                <a:ext uri="{FF2B5EF4-FFF2-40B4-BE49-F238E27FC236}">
                  <a16:creationId xmlns:a16="http://schemas.microsoft.com/office/drawing/2014/main" id="{308CFAAF-58EE-4F49-9376-14B2D6F4C657}"/>
                </a:ext>
              </a:extLst>
            </p:cNvPr>
            <p:cNvSpPr/>
            <p:nvPr/>
          </p:nvSpPr>
          <p:spPr>
            <a:xfrm flipH="1">
              <a:off x="6297621" y="256834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C83FB156-5BBA-45FB-8214-E42429866F92}"/>
              </a:ext>
            </a:extLst>
          </p:cNvPr>
          <p:cNvGrpSpPr/>
          <p:nvPr/>
        </p:nvGrpSpPr>
        <p:grpSpPr>
          <a:xfrm>
            <a:off x="4226050" y="2677059"/>
            <a:ext cx="1417785" cy="1666705"/>
            <a:chOff x="3970981" y="1505984"/>
            <a:chExt cx="1915606" cy="2251928"/>
          </a:xfrm>
        </p:grpSpPr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68AA4BB4-FDCB-47EE-9C85-1D799E280F2B}"/>
                </a:ext>
              </a:extLst>
            </p:cNvPr>
            <p:cNvSpPr/>
            <p:nvPr/>
          </p:nvSpPr>
          <p:spPr>
            <a:xfrm>
              <a:off x="4270804" y="1505984"/>
              <a:ext cx="1292914" cy="1191762"/>
            </a:xfrm>
            <a:custGeom>
              <a:avLst/>
              <a:gdLst>
                <a:gd name="connsiteX0" fmla="*/ 530806 w 1333619"/>
                <a:gd name="connsiteY0" fmla="*/ 0 h 1191762"/>
                <a:gd name="connsiteX1" fmla="*/ 637782 w 1333619"/>
                <a:gd name="connsiteY1" fmla="*/ 12106 h 1191762"/>
                <a:gd name="connsiteX2" fmla="*/ 666810 w 1333619"/>
                <a:gd name="connsiteY2" fmla="*/ 22222 h 1191762"/>
                <a:gd name="connsiteX3" fmla="*/ 695837 w 1333619"/>
                <a:gd name="connsiteY3" fmla="*/ 12106 h 1191762"/>
                <a:gd name="connsiteX4" fmla="*/ 802813 w 1333619"/>
                <a:gd name="connsiteY4" fmla="*/ 0 h 1191762"/>
                <a:gd name="connsiteX5" fmla="*/ 1333619 w 1333619"/>
                <a:gd name="connsiteY5" fmla="*/ 595881 h 1191762"/>
                <a:gd name="connsiteX6" fmla="*/ 802813 w 1333619"/>
                <a:gd name="connsiteY6" fmla="*/ 1191762 h 1191762"/>
                <a:gd name="connsiteX7" fmla="*/ 695837 w 1333619"/>
                <a:gd name="connsiteY7" fmla="*/ 1179656 h 1191762"/>
                <a:gd name="connsiteX8" fmla="*/ 666810 w 1333619"/>
                <a:gd name="connsiteY8" fmla="*/ 1169541 h 1191762"/>
                <a:gd name="connsiteX9" fmla="*/ 637782 w 1333619"/>
                <a:gd name="connsiteY9" fmla="*/ 1179656 h 1191762"/>
                <a:gd name="connsiteX10" fmla="*/ 530806 w 1333619"/>
                <a:gd name="connsiteY10" fmla="*/ 1191762 h 1191762"/>
                <a:gd name="connsiteX11" fmla="*/ 0 w 1333619"/>
                <a:gd name="connsiteY11" fmla="*/ 595881 h 1191762"/>
                <a:gd name="connsiteX12" fmla="*/ 530806 w 1333619"/>
                <a:gd name="connsiteY12" fmla="*/ 0 h 119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619" h="1191762">
                  <a:moveTo>
                    <a:pt x="530806" y="0"/>
                  </a:moveTo>
                  <a:cubicBezTo>
                    <a:pt x="567451" y="0"/>
                    <a:pt x="603228" y="4169"/>
                    <a:pt x="637782" y="12106"/>
                  </a:cubicBezTo>
                  <a:lnTo>
                    <a:pt x="666810" y="22222"/>
                  </a:lnTo>
                  <a:lnTo>
                    <a:pt x="695837" y="12106"/>
                  </a:lnTo>
                  <a:cubicBezTo>
                    <a:pt x="730392" y="4169"/>
                    <a:pt x="766169" y="0"/>
                    <a:pt x="802813" y="0"/>
                  </a:cubicBezTo>
                  <a:cubicBezTo>
                    <a:pt x="1095969" y="0"/>
                    <a:pt x="1333619" y="266785"/>
                    <a:pt x="1333619" y="595881"/>
                  </a:cubicBezTo>
                  <a:cubicBezTo>
                    <a:pt x="1333619" y="924977"/>
                    <a:pt x="1095969" y="1191762"/>
                    <a:pt x="802813" y="1191762"/>
                  </a:cubicBezTo>
                  <a:cubicBezTo>
                    <a:pt x="766169" y="1191762"/>
                    <a:pt x="730392" y="1187594"/>
                    <a:pt x="695837" y="1179656"/>
                  </a:cubicBezTo>
                  <a:lnTo>
                    <a:pt x="666810" y="1169541"/>
                  </a:lnTo>
                  <a:lnTo>
                    <a:pt x="637782" y="1179656"/>
                  </a:lnTo>
                  <a:cubicBezTo>
                    <a:pt x="603228" y="1187594"/>
                    <a:pt x="567451" y="1191762"/>
                    <a:pt x="530806" y="1191762"/>
                  </a:cubicBezTo>
                  <a:cubicBezTo>
                    <a:pt x="237650" y="1191762"/>
                    <a:pt x="0" y="924977"/>
                    <a:pt x="0" y="595881"/>
                  </a:cubicBezTo>
                  <a:cubicBezTo>
                    <a:pt x="0" y="266785"/>
                    <a:pt x="237650" y="0"/>
                    <a:pt x="53080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F8675EFC-EA50-4E49-867E-7A68F5D1FAA6}"/>
                </a:ext>
              </a:extLst>
            </p:cNvPr>
            <p:cNvGrpSpPr/>
            <p:nvPr/>
          </p:nvGrpSpPr>
          <p:grpSpPr>
            <a:xfrm>
              <a:off x="4214801" y="1660155"/>
              <a:ext cx="1404920" cy="2097757"/>
              <a:chOff x="619691" y="5840594"/>
              <a:chExt cx="1404920" cy="2097757"/>
            </a:xfrm>
          </p:grpSpPr>
          <p:sp>
            <p:nvSpPr>
              <p:cNvPr id="357" name="片側の 2 つの角を丸めた四角形 68">
                <a:extLst>
                  <a:ext uri="{FF2B5EF4-FFF2-40B4-BE49-F238E27FC236}">
                    <a16:creationId xmlns:a16="http://schemas.microsoft.com/office/drawing/2014/main" id="{F90F0149-85AA-4786-A44E-7368022549AE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片側の 2 つの角を丸めた四角形 70">
                <a:extLst>
                  <a:ext uri="{FF2B5EF4-FFF2-40B4-BE49-F238E27FC236}">
                    <a16:creationId xmlns:a16="http://schemas.microsoft.com/office/drawing/2014/main" id="{6440A2D7-D4F2-4181-9A35-45B5C75A65CE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11042 w 1156298"/>
                  <a:gd name="connsiteY4" fmla="*/ 787488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11042 w 1156298"/>
                  <a:gd name="connsiteY3" fmla="*/ 787488 h 789869"/>
                  <a:gd name="connsiteX4" fmla="*/ 140494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9869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11042" y="787488"/>
                    </a:lnTo>
                    <a:lnTo>
                      <a:pt x="140494" y="789869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円/楕円 840">
                <a:extLst>
                  <a:ext uri="{FF2B5EF4-FFF2-40B4-BE49-F238E27FC236}">
                    <a16:creationId xmlns:a16="http://schemas.microsoft.com/office/drawing/2014/main" id="{62739AE1-1810-4EBE-B216-758A48CB4B24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円/楕円 840">
                <a:extLst>
                  <a:ext uri="{FF2B5EF4-FFF2-40B4-BE49-F238E27FC236}">
                    <a16:creationId xmlns:a16="http://schemas.microsoft.com/office/drawing/2014/main" id="{6356A6E5-BB0B-47D9-84FF-2028D0909B80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円/楕円 840">
                <a:extLst>
                  <a:ext uri="{FF2B5EF4-FFF2-40B4-BE49-F238E27FC236}">
                    <a16:creationId xmlns:a16="http://schemas.microsoft.com/office/drawing/2014/main" id="{D4666817-5AC1-45C1-8164-5D2FA5F15E93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楕円 11">
                <a:extLst>
                  <a:ext uri="{FF2B5EF4-FFF2-40B4-BE49-F238E27FC236}">
                    <a16:creationId xmlns:a16="http://schemas.microsoft.com/office/drawing/2014/main" id="{8DF8C6B5-DC2E-4B86-8F6D-CA96FF7AEE84}"/>
                  </a:ext>
                </a:extLst>
              </p:cNvPr>
              <p:cNvSpPr/>
              <p:nvPr/>
            </p:nvSpPr>
            <p:spPr bwMode="auto">
              <a:xfrm rot="10800000">
                <a:off x="1174898" y="6807875"/>
                <a:ext cx="302324" cy="72632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483757EB-F505-4449-A2DD-C929838C48A5}"/>
                  </a:ext>
                </a:extLst>
              </p:cNvPr>
              <p:cNvSpPr/>
              <p:nvPr/>
            </p:nvSpPr>
            <p:spPr bwMode="auto">
              <a:xfrm>
                <a:off x="975228" y="6342595"/>
                <a:ext cx="101664" cy="12402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592C06EC-A8A0-493B-907F-7384F14DC989}"/>
                  </a:ext>
                </a:extLst>
              </p:cNvPr>
              <p:cNvSpPr/>
              <p:nvPr/>
            </p:nvSpPr>
            <p:spPr bwMode="auto">
              <a:xfrm>
                <a:off x="1580066" y="6342595"/>
                <a:ext cx="101664" cy="12402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5" name="片側の 2 つの角を丸めた四角形 70">
              <a:extLst>
                <a:ext uri="{FF2B5EF4-FFF2-40B4-BE49-F238E27FC236}">
                  <a16:creationId xmlns:a16="http://schemas.microsoft.com/office/drawing/2014/main" id="{469B1C69-520B-4FE6-935D-A284682F6F8B}"/>
                </a:ext>
              </a:extLst>
            </p:cNvPr>
            <p:cNvSpPr/>
            <p:nvPr/>
          </p:nvSpPr>
          <p:spPr>
            <a:xfrm>
              <a:off x="4491160" y="2968043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6" name="二等辺三角形 365">
              <a:extLst>
                <a:ext uri="{FF2B5EF4-FFF2-40B4-BE49-F238E27FC236}">
                  <a16:creationId xmlns:a16="http://schemas.microsoft.com/office/drawing/2014/main" id="{25DFDA97-5954-410F-8561-CE0DE4F57B80}"/>
                </a:ext>
              </a:extLst>
            </p:cNvPr>
            <p:cNvSpPr/>
            <p:nvPr/>
          </p:nvSpPr>
          <p:spPr bwMode="auto">
            <a:xfrm rot="10800000">
              <a:off x="4613250" y="2968043"/>
              <a:ext cx="608024" cy="630588"/>
            </a:xfrm>
            <a:prstGeom prst="triangl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F7E744CB-1B43-4606-BD3D-235BF4FBA7A2}"/>
                </a:ext>
              </a:extLst>
            </p:cNvPr>
            <p:cNvSpPr/>
            <p:nvPr/>
          </p:nvSpPr>
          <p:spPr bwMode="auto">
            <a:xfrm>
              <a:off x="4775041" y="3021787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8" name="月 367">
              <a:extLst>
                <a:ext uri="{FF2B5EF4-FFF2-40B4-BE49-F238E27FC236}">
                  <a16:creationId xmlns:a16="http://schemas.microsoft.com/office/drawing/2014/main" id="{CEF1EA52-B998-4C45-A8AC-E07A545F0DF1}"/>
                </a:ext>
              </a:extLst>
            </p:cNvPr>
            <p:cNvSpPr/>
            <p:nvPr/>
          </p:nvSpPr>
          <p:spPr bwMode="auto">
            <a:xfrm rot="16200000">
              <a:off x="4556096" y="1874520"/>
              <a:ext cx="120368" cy="292166"/>
            </a:xfrm>
            <a:prstGeom prst="moon">
              <a:avLst>
                <a:gd name="adj" fmla="val 72091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月 368">
              <a:extLst>
                <a:ext uri="{FF2B5EF4-FFF2-40B4-BE49-F238E27FC236}">
                  <a16:creationId xmlns:a16="http://schemas.microsoft.com/office/drawing/2014/main" id="{639D590E-AC6F-4CDC-ACCC-4441EB1C6A8B}"/>
                </a:ext>
              </a:extLst>
            </p:cNvPr>
            <p:cNvSpPr/>
            <p:nvPr/>
          </p:nvSpPr>
          <p:spPr bwMode="auto">
            <a:xfrm rot="16200000">
              <a:off x="5165823" y="1874522"/>
              <a:ext cx="120366" cy="292166"/>
            </a:xfrm>
            <a:prstGeom prst="moon">
              <a:avLst>
                <a:gd name="adj" fmla="val 72091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0" name="月 369">
              <a:extLst>
                <a:ext uri="{FF2B5EF4-FFF2-40B4-BE49-F238E27FC236}">
                  <a16:creationId xmlns:a16="http://schemas.microsoft.com/office/drawing/2014/main" id="{3BB94445-33AC-40B5-829F-53100B55357A}"/>
                </a:ext>
              </a:extLst>
            </p:cNvPr>
            <p:cNvSpPr/>
            <p:nvPr/>
          </p:nvSpPr>
          <p:spPr bwMode="auto">
            <a:xfrm rot="5400000">
              <a:off x="4859697" y="2305332"/>
              <a:ext cx="120368" cy="469603"/>
            </a:xfrm>
            <a:prstGeom prst="moon">
              <a:avLst>
                <a:gd name="adj" fmla="val 82642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CF085737-DCCF-4E92-8086-9A36FB06CCB3}"/>
                </a:ext>
              </a:extLst>
            </p:cNvPr>
            <p:cNvSpPr/>
            <p:nvPr/>
          </p:nvSpPr>
          <p:spPr bwMode="auto">
            <a:xfrm>
              <a:off x="4802352" y="2297138"/>
              <a:ext cx="236878" cy="239123"/>
            </a:xfrm>
            <a:custGeom>
              <a:avLst/>
              <a:gdLst>
                <a:gd name="connsiteX0" fmla="*/ 74388 w 236878"/>
                <a:gd name="connsiteY0" fmla="*/ 0 h 308180"/>
                <a:gd name="connsiteX1" fmla="*/ 162491 w 236878"/>
                <a:gd name="connsiteY1" fmla="*/ 0 h 308180"/>
                <a:gd name="connsiteX2" fmla="*/ 192645 w 236878"/>
                <a:gd name="connsiteY2" fmla="*/ 175879 h 308180"/>
                <a:gd name="connsiteX3" fmla="*/ 202188 w 236878"/>
                <a:gd name="connsiteY3" fmla="*/ 179372 h 308180"/>
                <a:gd name="connsiteX4" fmla="*/ 236878 w 236878"/>
                <a:gd name="connsiteY4" fmla="*/ 224835 h 308180"/>
                <a:gd name="connsiteX5" fmla="*/ 202188 w 236878"/>
                <a:gd name="connsiteY5" fmla="*/ 270298 h 308180"/>
                <a:gd name="connsiteX6" fmla="*/ 182518 w 236878"/>
                <a:gd name="connsiteY6" fmla="*/ 277497 h 308180"/>
                <a:gd name="connsiteX7" fmla="*/ 160944 w 236878"/>
                <a:gd name="connsiteY7" fmla="*/ 298013 h 308180"/>
                <a:gd name="connsiteX8" fmla="*/ 118439 w 236878"/>
                <a:gd name="connsiteY8" fmla="*/ 308180 h 308180"/>
                <a:gd name="connsiteX9" fmla="*/ 75935 w 236878"/>
                <a:gd name="connsiteY9" fmla="*/ 298013 h 308180"/>
                <a:gd name="connsiteX10" fmla="*/ 54360 w 236878"/>
                <a:gd name="connsiteY10" fmla="*/ 277497 h 308180"/>
                <a:gd name="connsiteX11" fmla="*/ 34690 w 236878"/>
                <a:gd name="connsiteY11" fmla="*/ 270298 h 308180"/>
                <a:gd name="connsiteX12" fmla="*/ 0 w 236878"/>
                <a:gd name="connsiteY12" fmla="*/ 224835 h 308180"/>
                <a:gd name="connsiteX13" fmla="*/ 34690 w 236878"/>
                <a:gd name="connsiteY13" fmla="*/ 179372 h 308180"/>
                <a:gd name="connsiteX14" fmla="*/ 44234 w 236878"/>
                <a:gd name="connsiteY14" fmla="*/ 175879 h 308180"/>
                <a:gd name="connsiteX0" fmla="*/ 162491 w 253931"/>
                <a:gd name="connsiteY0" fmla="*/ 0 h 308180"/>
                <a:gd name="connsiteX1" fmla="*/ 192645 w 253931"/>
                <a:gd name="connsiteY1" fmla="*/ 175879 h 308180"/>
                <a:gd name="connsiteX2" fmla="*/ 202188 w 253931"/>
                <a:gd name="connsiteY2" fmla="*/ 179372 h 308180"/>
                <a:gd name="connsiteX3" fmla="*/ 236878 w 253931"/>
                <a:gd name="connsiteY3" fmla="*/ 224835 h 308180"/>
                <a:gd name="connsiteX4" fmla="*/ 202188 w 253931"/>
                <a:gd name="connsiteY4" fmla="*/ 270298 h 308180"/>
                <a:gd name="connsiteX5" fmla="*/ 182518 w 253931"/>
                <a:gd name="connsiteY5" fmla="*/ 277497 h 308180"/>
                <a:gd name="connsiteX6" fmla="*/ 160944 w 253931"/>
                <a:gd name="connsiteY6" fmla="*/ 298013 h 308180"/>
                <a:gd name="connsiteX7" fmla="*/ 118439 w 253931"/>
                <a:gd name="connsiteY7" fmla="*/ 308180 h 308180"/>
                <a:gd name="connsiteX8" fmla="*/ 75935 w 253931"/>
                <a:gd name="connsiteY8" fmla="*/ 298013 h 308180"/>
                <a:gd name="connsiteX9" fmla="*/ 54360 w 253931"/>
                <a:gd name="connsiteY9" fmla="*/ 277497 h 308180"/>
                <a:gd name="connsiteX10" fmla="*/ 34690 w 253931"/>
                <a:gd name="connsiteY10" fmla="*/ 270298 h 308180"/>
                <a:gd name="connsiteX11" fmla="*/ 0 w 253931"/>
                <a:gd name="connsiteY11" fmla="*/ 224835 h 308180"/>
                <a:gd name="connsiteX12" fmla="*/ 34690 w 253931"/>
                <a:gd name="connsiteY12" fmla="*/ 179372 h 308180"/>
                <a:gd name="connsiteX13" fmla="*/ 44234 w 253931"/>
                <a:gd name="connsiteY13" fmla="*/ 175879 h 308180"/>
                <a:gd name="connsiteX14" fmla="*/ 74388 w 253931"/>
                <a:gd name="connsiteY14" fmla="*/ 0 h 308180"/>
                <a:gd name="connsiteX15" fmla="*/ 253931 w 253931"/>
                <a:gd name="connsiteY15" fmla="*/ 9144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74388 w 236878"/>
                <a:gd name="connsiteY14" fmla="*/ 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62482 w 236878"/>
                <a:gd name="connsiteY14" fmla="*/ 69057 h 308180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44234 w 236878"/>
                <a:gd name="connsiteY13" fmla="*/ 106822 h 239123"/>
                <a:gd name="connsiteX14" fmla="*/ 62482 w 236878"/>
                <a:gd name="connsiteY14" fmla="*/ 0 h 23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6878" h="239123">
                  <a:moveTo>
                    <a:pt x="174397" y="0"/>
                  </a:moveTo>
                  <a:lnTo>
                    <a:pt x="192645" y="106822"/>
                  </a:lnTo>
                  <a:lnTo>
                    <a:pt x="202188" y="110315"/>
                  </a:lnTo>
                  <a:cubicBezTo>
                    <a:pt x="223621" y="121950"/>
                    <a:pt x="236878" y="138024"/>
                    <a:pt x="236878" y="155778"/>
                  </a:cubicBezTo>
                  <a:cubicBezTo>
                    <a:pt x="236878" y="173533"/>
                    <a:pt x="223621" y="189606"/>
                    <a:pt x="202188" y="201241"/>
                  </a:cubicBezTo>
                  <a:lnTo>
                    <a:pt x="182518" y="208440"/>
                  </a:lnTo>
                  <a:lnTo>
                    <a:pt x="160944" y="228956"/>
                  </a:lnTo>
                  <a:cubicBezTo>
                    <a:pt x="148811" y="235375"/>
                    <a:pt x="134184" y="239123"/>
                    <a:pt x="118439" y="239123"/>
                  </a:cubicBezTo>
                  <a:cubicBezTo>
                    <a:pt x="102695" y="239123"/>
                    <a:pt x="88068" y="235375"/>
                    <a:pt x="75935" y="228956"/>
                  </a:cubicBezTo>
                  <a:lnTo>
                    <a:pt x="54360" y="208440"/>
                  </a:lnTo>
                  <a:lnTo>
                    <a:pt x="34690" y="201241"/>
                  </a:lnTo>
                  <a:cubicBezTo>
                    <a:pt x="13257" y="189606"/>
                    <a:pt x="0" y="173533"/>
                    <a:pt x="0" y="155778"/>
                  </a:cubicBezTo>
                  <a:cubicBezTo>
                    <a:pt x="0" y="138024"/>
                    <a:pt x="13257" y="121950"/>
                    <a:pt x="34690" y="110315"/>
                  </a:cubicBezTo>
                  <a:lnTo>
                    <a:pt x="44234" y="106822"/>
                  </a:lnTo>
                  <a:lnTo>
                    <a:pt x="62482" y="0"/>
                  </a:lnTo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フリーフォーム 168">
              <a:extLst>
                <a:ext uri="{FF2B5EF4-FFF2-40B4-BE49-F238E27FC236}">
                  <a16:creationId xmlns:a16="http://schemas.microsoft.com/office/drawing/2014/main" id="{33615826-968B-4D55-A11B-320432301601}"/>
                </a:ext>
              </a:extLst>
            </p:cNvPr>
            <p:cNvSpPr/>
            <p:nvPr/>
          </p:nvSpPr>
          <p:spPr>
            <a:xfrm>
              <a:off x="5159385" y="257596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2" name="フリーフォーム 48">
              <a:extLst>
                <a:ext uri="{FF2B5EF4-FFF2-40B4-BE49-F238E27FC236}">
                  <a16:creationId xmlns:a16="http://schemas.microsoft.com/office/drawing/2014/main" id="{05D8477D-7AFD-413E-93C9-E19200281ACC}"/>
                </a:ext>
              </a:extLst>
            </p:cNvPr>
            <p:cNvSpPr/>
            <p:nvPr/>
          </p:nvSpPr>
          <p:spPr>
            <a:xfrm flipH="1">
              <a:off x="3970981" y="2575965"/>
              <a:ext cx="727202" cy="878241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5" name="円: 塗りつぶしなし 404">
              <a:extLst>
                <a:ext uri="{FF2B5EF4-FFF2-40B4-BE49-F238E27FC236}">
                  <a16:creationId xmlns:a16="http://schemas.microsoft.com/office/drawing/2014/main" id="{07F4DB7D-45B4-4FC2-80A6-AE95E0768045}"/>
                </a:ext>
              </a:extLst>
            </p:cNvPr>
            <p:cNvSpPr/>
            <p:nvPr/>
          </p:nvSpPr>
          <p:spPr bwMode="auto">
            <a:xfrm>
              <a:off x="4552089" y="2139636"/>
              <a:ext cx="141349" cy="173898"/>
            </a:xfrm>
            <a:prstGeom prst="donut">
              <a:avLst>
                <a:gd name="adj" fmla="val 23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円: 塗りつぶしなし 405">
              <a:extLst>
                <a:ext uri="{FF2B5EF4-FFF2-40B4-BE49-F238E27FC236}">
                  <a16:creationId xmlns:a16="http://schemas.microsoft.com/office/drawing/2014/main" id="{F1C98F6F-A2B4-4612-A860-0929836A4412}"/>
                </a:ext>
              </a:extLst>
            </p:cNvPr>
            <p:cNvSpPr/>
            <p:nvPr/>
          </p:nvSpPr>
          <p:spPr bwMode="auto">
            <a:xfrm>
              <a:off x="5154546" y="2139636"/>
              <a:ext cx="141349" cy="173898"/>
            </a:xfrm>
            <a:prstGeom prst="donut">
              <a:avLst>
                <a:gd name="adj" fmla="val 2308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75F12697-8851-45D0-9333-410006FBBC96}"/>
              </a:ext>
            </a:extLst>
          </p:cNvPr>
          <p:cNvGrpSpPr/>
          <p:nvPr/>
        </p:nvGrpSpPr>
        <p:grpSpPr>
          <a:xfrm>
            <a:off x="7682743" y="2702819"/>
            <a:ext cx="1910286" cy="1792755"/>
            <a:chOff x="1638162" y="4195209"/>
            <a:chExt cx="2581038" cy="2422239"/>
          </a:xfrm>
        </p:grpSpPr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352070DB-0E75-4D2F-B350-284A7A2BD85C}"/>
                </a:ext>
              </a:extLst>
            </p:cNvPr>
            <p:cNvSpPr/>
            <p:nvPr/>
          </p:nvSpPr>
          <p:spPr>
            <a:xfrm>
              <a:off x="2870283" y="4195209"/>
              <a:ext cx="1292914" cy="1191762"/>
            </a:xfrm>
            <a:custGeom>
              <a:avLst/>
              <a:gdLst>
                <a:gd name="connsiteX0" fmla="*/ 530806 w 1333619"/>
                <a:gd name="connsiteY0" fmla="*/ 0 h 1191762"/>
                <a:gd name="connsiteX1" fmla="*/ 637782 w 1333619"/>
                <a:gd name="connsiteY1" fmla="*/ 12106 h 1191762"/>
                <a:gd name="connsiteX2" fmla="*/ 666810 w 1333619"/>
                <a:gd name="connsiteY2" fmla="*/ 22222 h 1191762"/>
                <a:gd name="connsiteX3" fmla="*/ 695837 w 1333619"/>
                <a:gd name="connsiteY3" fmla="*/ 12106 h 1191762"/>
                <a:gd name="connsiteX4" fmla="*/ 802813 w 1333619"/>
                <a:gd name="connsiteY4" fmla="*/ 0 h 1191762"/>
                <a:gd name="connsiteX5" fmla="*/ 1333619 w 1333619"/>
                <a:gd name="connsiteY5" fmla="*/ 595881 h 1191762"/>
                <a:gd name="connsiteX6" fmla="*/ 802813 w 1333619"/>
                <a:gd name="connsiteY6" fmla="*/ 1191762 h 1191762"/>
                <a:gd name="connsiteX7" fmla="*/ 695837 w 1333619"/>
                <a:gd name="connsiteY7" fmla="*/ 1179656 h 1191762"/>
                <a:gd name="connsiteX8" fmla="*/ 666810 w 1333619"/>
                <a:gd name="connsiteY8" fmla="*/ 1169541 h 1191762"/>
                <a:gd name="connsiteX9" fmla="*/ 637782 w 1333619"/>
                <a:gd name="connsiteY9" fmla="*/ 1179656 h 1191762"/>
                <a:gd name="connsiteX10" fmla="*/ 530806 w 1333619"/>
                <a:gd name="connsiteY10" fmla="*/ 1191762 h 1191762"/>
                <a:gd name="connsiteX11" fmla="*/ 0 w 1333619"/>
                <a:gd name="connsiteY11" fmla="*/ 595881 h 1191762"/>
                <a:gd name="connsiteX12" fmla="*/ 530806 w 1333619"/>
                <a:gd name="connsiteY12" fmla="*/ 0 h 119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619" h="1191762">
                  <a:moveTo>
                    <a:pt x="530806" y="0"/>
                  </a:moveTo>
                  <a:cubicBezTo>
                    <a:pt x="567451" y="0"/>
                    <a:pt x="603228" y="4169"/>
                    <a:pt x="637782" y="12106"/>
                  </a:cubicBezTo>
                  <a:lnTo>
                    <a:pt x="666810" y="22222"/>
                  </a:lnTo>
                  <a:lnTo>
                    <a:pt x="695837" y="12106"/>
                  </a:lnTo>
                  <a:cubicBezTo>
                    <a:pt x="730392" y="4169"/>
                    <a:pt x="766169" y="0"/>
                    <a:pt x="802813" y="0"/>
                  </a:cubicBezTo>
                  <a:cubicBezTo>
                    <a:pt x="1095969" y="0"/>
                    <a:pt x="1333619" y="266785"/>
                    <a:pt x="1333619" y="595881"/>
                  </a:cubicBezTo>
                  <a:cubicBezTo>
                    <a:pt x="1333619" y="924977"/>
                    <a:pt x="1095969" y="1191762"/>
                    <a:pt x="802813" y="1191762"/>
                  </a:cubicBezTo>
                  <a:cubicBezTo>
                    <a:pt x="766169" y="1191762"/>
                    <a:pt x="730392" y="1187594"/>
                    <a:pt x="695837" y="1179656"/>
                  </a:cubicBezTo>
                  <a:lnTo>
                    <a:pt x="666810" y="1169541"/>
                  </a:lnTo>
                  <a:lnTo>
                    <a:pt x="637782" y="1179656"/>
                  </a:lnTo>
                  <a:cubicBezTo>
                    <a:pt x="603228" y="1187594"/>
                    <a:pt x="567451" y="1191762"/>
                    <a:pt x="530806" y="1191762"/>
                  </a:cubicBezTo>
                  <a:cubicBezTo>
                    <a:pt x="237650" y="1191762"/>
                    <a:pt x="0" y="924977"/>
                    <a:pt x="0" y="595881"/>
                  </a:cubicBezTo>
                  <a:cubicBezTo>
                    <a:pt x="0" y="266785"/>
                    <a:pt x="237650" y="0"/>
                    <a:pt x="53080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EA635D0E-F1E9-43B7-AB5F-78CA1DF7D135}"/>
                </a:ext>
              </a:extLst>
            </p:cNvPr>
            <p:cNvGrpSpPr/>
            <p:nvPr/>
          </p:nvGrpSpPr>
          <p:grpSpPr>
            <a:xfrm>
              <a:off x="2814280" y="4349380"/>
              <a:ext cx="1404920" cy="2097757"/>
              <a:chOff x="619691" y="5840594"/>
              <a:chExt cx="1404920" cy="2097757"/>
            </a:xfrm>
          </p:grpSpPr>
          <p:sp>
            <p:nvSpPr>
              <p:cNvPr id="418" name="片側の 2 つの角を丸めた四角形 68">
                <a:extLst>
                  <a:ext uri="{FF2B5EF4-FFF2-40B4-BE49-F238E27FC236}">
                    <a16:creationId xmlns:a16="http://schemas.microsoft.com/office/drawing/2014/main" id="{8C0FCBF1-0399-4ED5-8ED7-D78C4E5ECCF0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9" name="片側の 2 つの角を丸めた四角形 70">
                <a:extLst>
                  <a:ext uri="{FF2B5EF4-FFF2-40B4-BE49-F238E27FC236}">
                    <a16:creationId xmlns:a16="http://schemas.microsoft.com/office/drawing/2014/main" id="{EBB85BB5-9730-49E5-A591-F68F986278E4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prstGeom prst="round2SameRect">
                <a:avLst>
                  <a:gd name="adj1" fmla="val 16488"/>
                  <a:gd name="adj2" fmla="val 0"/>
                </a:avLst>
              </a:pr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0" name="円/楕円 840">
                <a:extLst>
                  <a:ext uri="{FF2B5EF4-FFF2-40B4-BE49-F238E27FC236}">
                    <a16:creationId xmlns:a16="http://schemas.microsoft.com/office/drawing/2014/main" id="{00985D1E-2A99-4628-8AF1-7CFBBF0269A3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円/楕円 840">
                <a:extLst>
                  <a:ext uri="{FF2B5EF4-FFF2-40B4-BE49-F238E27FC236}">
                    <a16:creationId xmlns:a16="http://schemas.microsoft.com/office/drawing/2014/main" id="{3B485299-9D15-43B5-8781-62D2F5624934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円/楕円 840">
                <a:extLst>
                  <a:ext uri="{FF2B5EF4-FFF2-40B4-BE49-F238E27FC236}">
                    <a16:creationId xmlns:a16="http://schemas.microsoft.com/office/drawing/2014/main" id="{35EF9E58-202A-4C64-A8A4-4358327B18A3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3" name="楕円 11">
                <a:extLst>
                  <a:ext uri="{FF2B5EF4-FFF2-40B4-BE49-F238E27FC236}">
                    <a16:creationId xmlns:a16="http://schemas.microsoft.com/office/drawing/2014/main" id="{26FCFD96-B072-46DD-820C-1A14BE55A0D7}"/>
                  </a:ext>
                </a:extLst>
              </p:cNvPr>
              <p:cNvSpPr/>
              <p:nvPr/>
            </p:nvSpPr>
            <p:spPr bwMode="auto">
              <a:xfrm>
                <a:off x="1182759" y="6818253"/>
                <a:ext cx="286602" cy="10174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6" name="片側の 2 つの角を丸めた四角形 70">
              <a:extLst>
                <a:ext uri="{FF2B5EF4-FFF2-40B4-BE49-F238E27FC236}">
                  <a16:creationId xmlns:a16="http://schemas.microsoft.com/office/drawing/2014/main" id="{6BEC6B88-67C8-49E8-BDEB-7A661A9E3EFA}"/>
                </a:ext>
              </a:extLst>
            </p:cNvPr>
            <p:cNvSpPr/>
            <p:nvPr/>
          </p:nvSpPr>
          <p:spPr>
            <a:xfrm>
              <a:off x="3090639" y="5657268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7" name="二等辺三角形 426">
              <a:extLst>
                <a:ext uri="{FF2B5EF4-FFF2-40B4-BE49-F238E27FC236}">
                  <a16:creationId xmlns:a16="http://schemas.microsoft.com/office/drawing/2014/main" id="{84BEED48-CDA5-47D4-A11B-715F38C1B48F}"/>
                </a:ext>
              </a:extLst>
            </p:cNvPr>
            <p:cNvSpPr/>
            <p:nvPr/>
          </p:nvSpPr>
          <p:spPr bwMode="auto">
            <a:xfrm rot="10800000">
              <a:off x="3212729" y="5657268"/>
              <a:ext cx="608024" cy="630588"/>
            </a:xfrm>
            <a:prstGeom prst="triangl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6287A8D3-D523-40E3-A2D5-C537FDC28BE6}"/>
                </a:ext>
              </a:extLst>
            </p:cNvPr>
            <p:cNvSpPr/>
            <p:nvPr/>
          </p:nvSpPr>
          <p:spPr bwMode="auto">
            <a:xfrm>
              <a:off x="3374520" y="5711012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月 428">
              <a:extLst>
                <a:ext uri="{FF2B5EF4-FFF2-40B4-BE49-F238E27FC236}">
                  <a16:creationId xmlns:a16="http://schemas.microsoft.com/office/drawing/2014/main" id="{763592B7-A61D-42F5-AD24-830C45D67DB6}"/>
                </a:ext>
              </a:extLst>
            </p:cNvPr>
            <p:cNvSpPr/>
            <p:nvPr/>
          </p:nvSpPr>
          <p:spPr bwMode="auto">
            <a:xfrm rot="5400000">
              <a:off x="3155575" y="4563745"/>
              <a:ext cx="120368" cy="292166"/>
            </a:xfrm>
            <a:prstGeom prst="moon">
              <a:avLst>
                <a:gd name="adj" fmla="val 72091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0" name="月 429">
              <a:extLst>
                <a:ext uri="{FF2B5EF4-FFF2-40B4-BE49-F238E27FC236}">
                  <a16:creationId xmlns:a16="http://schemas.microsoft.com/office/drawing/2014/main" id="{AAC96CC7-BB3C-414F-A5EA-9AD51E25EF34}"/>
                </a:ext>
              </a:extLst>
            </p:cNvPr>
            <p:cNvSpPr/>
            <p:nvPr/>
          </p:nvSpPr>
          <p:spPr bwMode="auto">
            <a:xfrm rot="5400000">
              <a:off x="3765302" y="4563747"/>
              <a:ext cx="120366" cy="292166"/>
            </a:xfrm>
            <a:prstGeom prst="moon">
              <a:avLst>
                <a:gd name="adj" fmla="val 72091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1" name="月 430">
              <a:extLst>
                <a:ext uri="{FF2B5EF4-FFF2-40B4-BE49-F238E27FC236}">
                  <a16:creationId xmlns:a16="http://schemas.microsoft.com/office/drawing/2014/main" id="{A170464F-8093-4891-9F76-3B05BE18EC0C}"/>
                </a:ext>
              </a:extLst>
            </p:cNvPr>
            <p:cNvSpPr/>
            <p:nvPr/>
          </p:nvSpPr>
          <p:spPr bwMode="auto">
            <a:xfrm rot="5400000">
              <a:off x="3459176" y="4994557"/>
              <a:ext cx="120368" cy="469603"/>
            </a:xfrm>
            <a:prstGeom prst="moon">
              <a:avLst>
                <a:gd name="adj" fmla="val 82642"/>
              </a:avLst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155E8696-1643-4C83-B792-3EF3487866E7}"/>
                </a:ext>
              </a:extLst>
            </p:cNvPr>
            <p:cNvSpPr/>
            <p:nvPr/>
          </p:nvSpPr>
          <p:spPr bwMode="auto">
            <a:xfrm>
              <a:off x="3401831" y="4986363"/>
              <a:ext cx="236878" cy="239123"/>
            </a:xfrm>
            <a:custGeom>
              <a:avLst/>
              <a:gdLst>
                <a:gd name="connsiteX0" fmla="*/ 74388 w 236878"/>
                <a:gd name="connsiteY0" fmla="*/ 0 h 308180"/>
                <a:gd name="connsiteX1" fmla="*/ 162491 w 236878"/>
                <a:gd name="connsiteY1" fmla="*/ 0 h 308180"/>
                <a:gd name="connsiteX2" fmla="*/ 192645 w 236878"/>
                <a:gd name="connsiteY2" fmla="*/ 175879 h 308180"/>
                <a:gd name="connsiteX3" fmla="*/ 202188 w 236878"/>
                <a:gd name="connsiteY3" fmla="*/ 179372 h 308180"/>
                <a:gd name="connsiteX4" fmla="*/ 236878 w 236878"/>
                <a:gd name="connsiteY4" fmla="*/ 224835 h 308180"/>
                <a:gd name="connsiteX5" fmla="*/ 202188 w 236878"/>
                <a:gd name="connsiteY5" fmla="*/ 270298 h 308180"/>
                <a:gd name="connsiteX6" fmla="*/ 182518 w 236878"/>
                <a:gd name="connsiteY6" fmla="*/ 277497 h 308180"/>
                <a:gd name="connsiteX7" fmla="*/ 160944 w 236878"/>
                <a:gd name="connsiteY7" fmla="*/ 298013 h 308180"/>
                <a:gd name="connsiteX8" fmla="*/ 118439 w 236878"/>
                <a:gd name="connsiteY8" fmla="*/ 308180 h 308180"/>
                <a:gd name="connsiteX9" fmla="*/ 75935 w 236878"/>
                <a:gd name="connsiteY9" fmla="*/ 298013 h 308180"/>
                <a:gd name="connsiteX10" fmla="*/ 54360 w 236878"/>
                <a:gd name="connsiteY10" fmla="*/ 277497 h 308180"/>
                <a:gd name="connsiteX11" fmla="*/ 34690 w 236878"/>
                <a:gd name="connsiteY11" fmla="*/ 270298 h 308180"/>
                <a:gd name="connsiteX12" fmla="*/ 0 w 236878"/>
                <a:gd name="connsiteY12" fmla="*/ 224835 h 308180"/>
                <a:gd name="connsiteX13" fmla="*/ 34690 w 236878"/>
                <a:gd name="connsiteY13" fmla="*/ 179372 h 308180"/>
                <a:gd name="connsiteX14" fmla="*/ 44234 w 236878"/>
                <a:gd name="connsiteY14" fmla="*/ 175879 h 308180"/>
                <a:gd name="connsiteX0" fmla="*/ 162491 w 253931"/>
                <a:gd name="connsiteY0" fmla="*/ 0 h 308180"/>
                <a:gd name="connsiteX1" fmla="*/ 192645 w 253931"/>
                <a:gd name="connsiteY1" fmla="*/ 175879 h 308180"/>
                <a:gd name="connsiteX2" fmla="*/ 202188 w 253931"/>
                <a:gd name="connsiteY2" fmla="*/ 179372 h 308180"/>
                <a:gd name="connsiteX3" fmla="*/ 236878 w 253931"/>
                <a:gd name="connsiteY3" fmla="*/ 224835 h 308180"/>
                <a:gd name="connsiteX4" fmla="*/ 202188 w 253931"/>
                <a:gd name="connsiteY4" fmla="*/ 270298 h 308180"/>
                <a:gd name="connsiteX5" fmla="*/ 182518 w 253931"/>
                <a:gd name="connsiteY5" fmla="*/ 277497 h 308180"/>
                <a:gd name="connsiteX6" fmla="*/ 160944 w 253931"/>
                <a:gd name="connsiteY6" fmla="*/ 298013 h 308180"/>
                <a:gd name="connsiteX7" fmla="*/ 118439 w 253931"/>
                <a:gd name="connsiteY7" fmla="*/ 308180 h 308180"/>
                <a:gd name="connsiteX8" fmla="*/ 75935 w 253931"/>
                <a:gd name="connsiteY8" fmla="*/ 298013 h 308180"/>
                <a:gd name="connsiteX9" fmla="*/ 54360 w 253931"/>
                <a:gd name="connsiteY9" fmla="*/ 277497 h 308180"/>
                <a:gd name="connsiteX10" fmla="*/ 34690 w 253931"/>
                <a:gd name="connsiteY10" fmla="*/ 270298 h 308180"/>
                <a:gd name="connsiteX11" fmla="*/ 0 w 253931"/>
                <a:gd name="connsiteY11" fmla="*/ 224835 h 308180"/>
                <a:gd name="connsiteX12" fmla="*/ 34690 w 253931"/>
                <a:gd name="connsiteY12" fmla="*/ 179372 h 308180"/>
                <a:gd name="connsiteX13" fmla="*/ 44234 w 253931"/>
                <a:gd name="connsiteY13" fmla="*/ 175879 h 308180"/>
                <a:gd name="connsiteX14" fmla="*/ 74388 w 253931"/>
                <a:gd name="connsiteY14" fmla="*/ 0 h 308180"/>
                <a:gd name="connsiteX15" fmla="*/ 253931 w 253931"/>
                <a:gd name="connsiteY15" fmla="*/ 9144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74388 w 236878"/>
                <a:gd name="connsiteY14" fmla="*/ 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62482 w 236878"/>
                <a:gd name="connsiteY14" fmla="*/ 69057 h 308180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44234 w 236878"/>
                <a:gd name="connsiteY13" fmla="*/ 106822 h 239123"/>
                <a:gd name="connsiteX14" fmla="*/ 62482 w 236878"/>
                <a:gd name="connsiteY14" fmla="*/ 0 h 23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6878" h="239123">
                  <a:moveTo>
                    <a:pt x="174397" y="0"/>
                  </a:moveTo>
                  <a:lnTo>
                    <a:pt x="192645" y="106822"/>
                  </a:lnTo>
                  <a:lnTo>
                    <a:pt x="202188" y="110315"/>
                  </a:lnTo>
                  <a:cubicBezTo>
                    <a:pt x="223621" y="121950"/>
                    <a:pt x="236878" y="138024"/>
                    <a:pt x="236878" y="155778"/>
                  </a:cubicBezTo>
                  <a:cubicBezTo>
                    <a:pt x="236878" y="173533"/>
                    <a:pt x="223621" y="189606"/>
                    <a:pt x="202188" y="201241"/>
                  </a:cubicBezTo>
                  <a:lnTo>
                    <a:pt x="182518" y="208440"/>
                  </a:lnTo>
                  <a:lnTo>
                    <a:pt x="160944" y="228956"/>
                  </a:lnTo>
                  <a:cubicBezTo>
                    <a:pt x="148811" y="235375"/>
                    <a:pt x="134184" y="239123"/>
                    <a:pt x="118439" y="239123"/>
                  </a:cubicBezTo>
                  <a:cubicBezTo>
                    <a:pt x="102695" y="239123"/>
                    <a:pt x="88068" y="235375"/>
                    <a:pt x="75935" y="228956"/>
                  </a:cubicBezTo>
                  <a:lnTo>
                    <a:pt x="54360" y="208440"/>
                  </a:lnTo>
                  <a:lnTo>
                    <a:pt x="34690" y="201241"/>
                  </a:lnTo>
                  <a:cubicBezTo>
                    <a:pt x="13257" y="189606"/>
                    <a:pt x="0" y="173533"/>
                    <a:pt x="0" y="155778"/>
                  </a:cubicBezTo>
                  <a:cubicBezTo>
                    <a:pt x="0" y="138024"/>
                    <a:pt x="13257" y="121950"/>
                    <a:pt x="34690" y="110315"/>
                  </a:cubicBezTo>
                  <a:lnTo>
                    <a:pt x="44234" y="106822"/>
                  </a:lnTo>
                  <a:lnTo>
                    <a:pt x="62482" y="0"/>
                  </a:lnTo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2" name="月 461">
              <a:extLst>
                <a:ext uri="{FF2B5EF4-FFF2-40B4-BE49-F238E27FC236}">
                  <a16:creationId xmlns:a16="http://schemas.microsoft.com/office/drawing/2014/main" id="{0FC87463-4BC9-4D17-B70E-E1FCFD64F3B9}"/>
                </a:ext>
              </a:extLst>
            </p:cNvPr>
            <p:cNvSpPr/>
            <p:nvPr/>
          </p:nvSpPr>
          <p:spPr bwMode="auto">
            <a:xfrm rot="5400000">
              <a:off x="3155575" y="4735195"/>
              <a:ext cx="120368" cy="292166"/>
            </a:xfrm>
            <a:prstGeom prst="moon">
              <a:avLst>
                <a:gd name="adj" fmla="val 72091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3" name="月 462">
              <a:extLst>
                <a:ext uri="{FF2B5EF4-FFF2-40B4-BE49-F238E27FC236}">
                  <a16:creationId xmlns:a16="http://schemas.microsoft.com/office/drawing/2014/main" id="{86B4994B-5600-418A-A447-6F46B0D7E160}"/>
                </a:ext>
              </a:extLst>
            </p:cNvPr>
            <p:cNvSpPr/>
            <p:nvPr/>
          </p:nvSpPr>
          <p:spPr bwMode="auto">
            <a:xfrm rot="5400000">
              <a:off x="3765302" y="4735197"/>
              <a:ext cx="120366" cy="292166"/>
            </a:xfrm>
            <a:prstGeom prst="moon">
              <a:avLst>
                <a:gd name="adj" fmla="val 72091"/>
              </a:avLst>
            </a:prstGeom>
            <a:solidFill>
              <a:schemeClr val="tx1">
                <a:lumMod val="75000"/>
                <a:lumOff val="25000"/>
              </a:schemeClr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BA17BD47-B325-470A-BD3F-47BB89CBD5CB}"/>
                </a:ext>
              </a:extLst>
            </p:cNvPr>
            <p:cNvGrpSpPr/>
            <p:nvPr/>
          </p:nvGrpSpPr>
          <p:grpSpPr>
            <a:xfrm>
              <a:off x="1638162" y="4401768"/>
              <a:ext cx="1428234" cy="2215680"/>
              <a:chOff x="9773698" y="318290"/>
              <a:chExt cx="1428234" cy="2215680"/>
            </a:xfrm>
          </p:grpSpPr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B23C6E4B-CBE9-460D-9EE7-8BB150D9815E}"/>
                  </a:ext>
                </a:extLst>
              </p:cNvPr>
              <p:cNvGrpSpPr/>
              <p:nvPr/>
            </p:nvGrpSpPr>
            <p:grpSpPr>
              <a:xfrm rot="20829465">
                <a:off x="10400344" y="1190139"/>
                <a:ext cx="762419" cy="1343831"/>
                <a:chOff x="384430" y="1077195"/>
                <a:chExt cx="762419" cy="1343831"/>
              </a:xfrm>
            </p:grpSpPr>
            <p:sp>
              <p:nvSpPr>
                <p:cNvPr id="519" name="角丸四角形 4">
                  <a:extLst>
                    <a:ext uri="{FF2B5EF4-FFF2-40B4-BE49-F238E27FC236}">
                      <a16:creationId xmlns:a16="http://schemas.microsoft.com/office/drawing/2014/main" id="{1CBD4CB8-E597-4CC8-B41F-4279BE1F6BDD}"/>
                    </a:ext>
                  </a:extLst>
                </p:cNvPr>
                <p:cNvSpPr/>
                <p:nvPr/>
              </p:nvSpPr>
              <p:spPr>
                <a:xfrm rot="3504166">
                  <a:off x="344362" y="1117263"/>
                  <a:ext cx="63763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片側の 2 つの角を丸めた四角形 151">
                  <a:extLst>
                    <a:ext uri="{FF2B5EF4-FFF2-40B4-BE49-F238E27FC236}">
                      <a16:creationId xmlns:a16="http://schemas.microsoft.com/office/drawing/2014/main" id="{84136EC4-3F60-48E7-81D8-050531F4CAB2}"/>
                    </a:ext>
                  </a:extLst>
                </p:cNvPr>
                <p:cNvSpPr/>
                <p:nvPr/>
              </p:nvSpPr>
              <p:spPr>
                <a:xfrm rot="9943817">
                  <a:off x="805746" y="1532497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FDE63084-EA84-4C64-B5ED-42DD6372F81D}"/>
                  </a:ext>
                </a:extLst>
              </p:cNvPr>
              <p:cNvGrpSpPr/>
              <p:nvPr/>
            </p:nvGrpSpPr>
            <p:grpSpPr>
              <a:xfrm>
                <a:off x="9773698" y="1262848"/>
                <a:ext cx="1428234" cy="297679"/>
                <a:chOff x="3619699" y="1930786"/>
                <a:chExt cx="1428234" cy="297679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A4960C11-9C47-4979-BDDA-A35120597B00}"/>
                    </a:ext>
                  </a:extLst>
                </p:cNvPr>
                <p:cNvSpPr/>
                <p:nvPr/>
              </p:nvSpPr>
              <p:spPr bwMode="auto">
                <a:xfrm>
                  <a:off x="3619699" y="1930786"/>
                  <a:ext cx="1428234" cy="297679"/>
                </a:xfrm>
                <a:custGeom>
                  <a:avLst/>
                  <a:gdLst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32507 w 1428234"/>
                    <a:gd name="connsiteY6" fmla="*/ 148840 h 297679"/>
                    <a:gd name="connsiteX7" fmla="*/ 0 w 1428234"/>
                    <a:gd name="connsiteY7" fmla="*/ 121455 h 297679"/>
                    <a:gd name="connsiteX8" fmla="*/ 714117 w 1428234"/>
                    <a:gd name="connsiteY8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0 w 1428234"/>
                    <a:gd name="connsiteY6" fmla="*/ 121455 h 297679"/>
                    <a:gd name="connsiteX7" fmla="*/ 714117 w 1428234"/>
                    <a:gd name="connsiteY7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428234 w 1428234"/>
                    <a:gd name="connsiteY2" fmla="*/ 176224 h 297679"/>
                    <a:gd name="connsiteX3" fmla="*/ 714117 w 1428234"/>
                    <a:gd name="connsiteY3" fmla="*/ 297679 h 297679"/>
                    <a:gd name="connsiteX4" fmla="*/ 0 w 1428234"/>
                    <a:gd name="connsiteY4" fmla="*/ 176224 h 297679"/>
                    <a:gd name="connsiteX5" fmla="*/ 0 w 1428234"/>
                    <a:gd name="connsiteY5" fmla="*/ 121455 h 297679"/>
                    <a:gd name="connsiteX6" fmla="*/ 714117 w 1428234"/>
                    <a:gd name="connsiteY6" fmla="*/ 0 h 297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234" h="297679">
                      <a:moveTo>
                        <a:pt x="714117" y="0"/>
                      </a:moveTo>
                      <a:cubicBezTo>
                        <a:pt x="1108513" y="0"/>
                        <a:pt x="1428234" y="54377"/>
                        <a:pt x="1428234" y="121455"/>
                      </a:cubicBezTo>
                      <a:lnTo>
                        <a:pt x="1428234" y="176224"/>
                      </a:lnTo>
                      <a:cubicBezTo>
                        <a:pt x="1428234" y="243302"/>
                        <a:pt x="1108513" y="297679"/>
                        <a:pt x="714117" y="297679"/>
                      </a:cubicBezTo>
                      <a:cubicBezTo>
                        <a:pt x="319721" y="297679"/>
                        <a:pt x="0" y="243302"/>
                        <a:pt x="0" y="176224"/>
                      </a:cubicBezTo>
                      <a:lnTo>
                        <a:pt x="0" y="121455"/>
                      </a:lnTo>
                      <a:cubicBezTo>
                        <a:pt x="0" y="54377"/>
                        <a:pt x="319721" y="0"/>
                        <a:pt x="71411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8B544D14-F229-4137-9C18-54957DC39DAB}"/>
                    </a:ext>
                  </a:extLst>
                </p:cNvPr>
                <p:cNvSpPr/>
                <p:nvPr/>
              </p:nvSpPr>
              <p:spPr bwMode="auto">
                <a:xfrm>
                  <a:off x="3655103" y="1966912"/>
                  <a:ext cx="1357428" cy="19764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E9F171C4-EE97-4494-9588-115F527063D3}"/>
                  </a:ext>
                </a:extLst>
              </p:cNvPr>
              <p:cNvGrpSpPr/>
              <p:nvPr/>
            </p:nvGrpSpPr>
            <p:grpSpPr>
              <a:xfrm>
                <a:off x="10080597" y="998730"/>
                <a:ext cx="336430" cy="414949"/>
                <a:chOff x="2756100" y="158157"/>
                <a:chExt cx="1239641" cy="1528959"/>
              </a:xfrm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0726B53E-BE13-44AC-ABF0-745D0D8A1439}"/>
                    </a:ext>
                  </a:extLst>
                </p:cNvPr>
                <p:cNvSpPr/>
                <p:nvPr/>
              </p:nvSpPr>
              <p:spPr bwMode="auto">
                <a:xfrm>
                  <a:off x="2761719" y="285497"/>
                  <a:ext cx="1228402" cy="1401619"/>
                </a:xfrm>
                <a:custGeom>
                  <a:avLst/>
                  <a:gdLst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81321 w 405074"/>
                    <a:gd name="connsiteY7" fmla="*/ 431023 h 462194"/>
                    <a:gd name="connsiteX8" fmla="*/ 75870 w 405074"/>
                    <a:gd name="connsiteY8" fmla="*/ 431023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75870 w 405074"/>
                    <a:gd name="connsiteY7" fmla="*/ 431023 h 462194"/>
                    <a:gd name="connsiteX8" fmla="*/ 0 w 405074"/>
                    <a:gd name="connsiteY8" fmla="*/ 0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8581 w 405074"/>
                    <a:gd name="connsiteY3" fmla="*/ 433385 h 462194"/>
                    <a:gd name="connsiteX4" fmla="*/ 203919 w 405074"/>
                    <a:gd name="connsiteY4" fmla="*/ 462194 h 462194"/>
                    <a:gd name="connsiteX5" fmla="*/ 79257 w 405074"/>
                    <a:gd name="connsiteY5" fmla="*/ 433385 h 462194"/>
                    <a:gd name="connsiteX6" fmla="*/ 75870 w 405074"/>
                    <a:gd name="connsiteY6" fmla="*/ 431023 h 462194"/>
                    <a:gd name="connsiteX7" fmla="*/ 0 w 405074"/>
                    <a:gd name="connsiteY7" fmla="*/ 0 h 4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5074" h="462194">
                      <a:moveTo>
                        <a:pt x="0" y="0"/>
                      </a:moveTo>
                      <a:lnTo>
                        <a:pt x="405074" y="0"/>
                      </a:lnTo>
                      <a:lnTo>
                        <a:pt x="329204" y="431023"/>
                      </a:lnTo>
                      <a:lnTo>
                        <a:pt x="328581" y="433385"/>
                      </a:lnTo>
                      <a:cubicBezTo>
                        <a:pt x="328581" y="449296"/>
                        <a:pt x="272768" y="462194"/>
                        <a:pt x="203919" y="462194"/>
                      </a:cubicBezTo>
                      <a:cubicBezTo>
                        <a:pt x="135070" y="462194"/>
                        <a:pt x="79257" y="449296"/>
                        <a:pt x="79257" y="433385"/>
                      </a:cubicBezTo>
                      <a:lnTo>
                        <a:pt x="75870" y="4310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388810E4-34EB-434A-8CB7-873FDACBE184}"/>
                    </a:ext>
                  </a:extLst>
                </p:cNvPr>
                <p:cNvSpPr/>
                <p:nvPr/>
              </p:nvSpPr>
              <p:spPr bwMode="auto">
                <a:xfrm>
                  <a:off x="2756100" y="158157"/>
                  <a:ext cx="1239641" cy="230855"/>
                </a:xfrm>
                <a:prstGeom prst="ellipse">
                  <a:avLst/>
                </a:prstGeom>
                <a:solidFill>
                  <a:srgbClr val="CCEC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94AB1CE4-4397-41A7-8ABC-E1984767C986}"/>
                    </a:ext>
                  </a:extLst>
                </p:cNvPr>
                <p:cNvSpPr/>
                <p:nvPr/>
              </p:nvSpPr>
              <p:spPr bwMode="auto">
                <a:xfrm>
                  <a:off x="2849106" y="776180"/>
                  <a:ext cx="1053628" cy="905167"/>
                </a:xfrm>
                <a:custGeom>
                  <a:avLst/>
                  <a:gdLst>
                    <a:gd name="connsiteX0" fmla="*/ 0 w 1053628"/>
                    <a:gd name="connsiteY0" fmla="*/ 0 h 905167"/>
                    <a:gd name="connsiteX1" fmla="*/ 58139 w 1053628"/>
                    <a:gd name="connsiteY1" fmla="*/ 14850 h 905167"/>
                    <a:gd name="connsiteX2" fmla="*/ 526815 w 1053628"/>
                    <a:gd name="connsiteY2" fmla="*/ 54739 h 905167"/>
                    <a:gd name="connsiteX3" fmla="*/ 995492 w 1053628"/>
                    <a:gd name="connsiteY3" fmla="*/ 14850 h 905167"/>
                    <a:gd name="connsiteX4" fmla="*/ 1053628 w 1053628"/>
                    <a:gd name="connsiteY4" fmla="*/ 1 h 905167"/>
                    <a:gd name="connsiteX5" fmla="*/ 910937 w 1053628"/>
                    <a:gd name="connsiteY5" fmla="*/ 810640 h 905167"/>
                    <a:gd name="connsiteX6" fmla="*/ 909047 w 1053628"/>
                    <a:gd name="connsiteY6" fmla="*/ 817803 h 905167"/>
                    <a:gd name="connsiteX7" fmla="*/ 531005 w 1053628"/>
                    <a:gd name="connsiteY7" fmla="*/ 905167 h 905167"/>
                    <a:gd name="connsiteX8" fmla="*/ 152963 w 1053628"/>
                    <a:gd name="connsiteY8" fmla="*/ 817803 h 905167"/>
                    <a:gd name="connsiteX9" fmla="*/ 142692 w 1053628"/>
                    <a:gd name="connsiteY9" fmla="*/ 810640 h 90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3628" h="905167">
                      <a:moveTo>
                        <a:pt x="0" y="0"/>
                      </a:moveTo>
                      <a:lnTo>
                        <a:pt x="58139" y="14850"/>
                      </a:lnTo>
                      <a:cubicBezTo>
                        <a:pt x="171790" y="39283"/>
                        <a:pt x="339610" y="54739"/>
                        <a:pt x="526815" y="54739"/>
                      </a:cubicBezTo>
                      <a:cubicBezTo>
                        <a:pt x="714020" y="54739"/>
                        <a:pt x="881841" y="39283"/>
                        <a:pt x="995492" y="14850"/>
                      </a:cubicBezTo>
                      <a:lnTo>
                        <a:pt x="1053628" y="1"/>
                      </a:lnTo>
                      <a:lnTo>
                        <a:pt x="910937" y="810640"/>
                      </a:lnTo>
                      <a:lnTo>
                        <a:pt x="909047" y="817803"/>
                      </a:lnTo>
                      <a:cubicBezTo>
                        <a:pt x="909047" y="866054"/>
                        <a:pt x="739792" y="905167"/>
                        <a:pt x="531005" y="905167"/>
                      </a:cubicBezTo>
                      <a:cubicBezTo>
                        <a:pt x="322218" y="905167"/>
                        <a:pt x="152963" y="866054"/>
                        <a:pt x="152963" y="817803"/>
                      </a:cubicBezTo>
                      <a:lnTo>
                        <a:pt x="142692" y="81064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1983B691-EACA-4E07-BA0D-8FB2FEBB56C7}"/>
                    </a:ext>
                  </a:extLst>
                </p:cNvPr>
                <p:cNvSpPr/>
                <p:nvPr/>
              </p:nvSpPr>
              <p:spPr bwMode="auto">
                <a:xfrm>
                  <a:off x="2851354" y="681038"/>
                  <a:ext cx="1049134" cy="192608"/>
                </a:xfrm>
                <a:prstGeom prst="ellipse">
                  <a:avLst/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9FE8C51A-B0AA-496E-B926-B725E59A23F0}"/>
                  </a:ext>
                </a:extLst>
              </p:cNvPr>
              <p:cNvGrpSpPr/>
              <p:nvPr/>
            </p:nvGrpSpPr>
            <p:grpSpPr>
              <a:xfrm>
                <a:off x="10509873" y="318290"/>
                <a:ext cx="309713" cy="1093397"/>
                <a:chOff x="5110379" y="533304"/>
                <a:chExt cx="405074" cy="1430054"/>
              </a:xfrm>
              <a:solidFill>
                <a:srgbClr val="00B050"/>
              </a:solidFill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7CCCF5E0-9832-403E-B1A1-2E36AED60F0A}"/>
                    </a:ext>
                  </a:extLst>
                </p:cNvPr>
                <p:cNvSpPr/>
                <p:nvPr/>
              </p:nvSpPr>
              <p:spPr bwMode="auto">
                <a:xfrm>
                  <a:off x="5110379" y="582862"/>
                  <a:ext cx="405074" cy="1380496"/>
                </a:xfrm>
                <a:custGeom>
                  <a:avLst/>
                  <a:gdLst>
                    <a:gd name="connsiteX0" fmla="*/ 160244 w 405074"/>
                    <a:gd name="connsiteY0" fmla="*/ 0 h 1380496"/>
                    <a:gd name="connsiteX1" fmla="*/ 244830 w 405074"/>
                    <a:gd name="connsiteY1" fmla="*/ 0 h 1380496"/>
                    <a:gd name="connsiteX2" fmla="*/ 336702 w 405074"/>
                    <a:gd name="connsiteY2" fmla="*/ 324298 h 1380496"/>
                    <a:gd name="connsiteX3" fmla="*/ 345752 w 405074"/>
                    <a:gd name="connsiteY3" fmla="*/ 330400 h 1380496"/>
                    <a:gd name="connsiteX4" fmla="*/ 405074 w 405074"/>
                    <a:gd name="connsiteY4" fmla="*/ 473615 h 1380496"/>
                    <a:gd name="connsiteX5" fmla="*/ 405074 w 405074"/>
                    <a:gd name="connsiteY5" fmla="*/ 511956 h 1380496"/>
                    <a:gd name="connsiteX6" fmla="*/ 405074 w 405074"/>
                    <a:gd name="connsiteY6" fmla="*/ 1148661 h 1380496"/>
                    <a:gd name="connsiteX7" fmla="*/ 405074 w 405074"/>
                    <a:gd name="connsiteY7" fmla="*/ 1284408 h 1380496"/>
                    <a:gd name="connsiteX8" fmla="*/ 308986 w 405074"/>
                    <a:gd name="connsiteY8" fmla="*/ 1380496 h 1380496"/>
                    <a:gd name="connsiteX9" fmla="*/ 96088 w 405074"/>
                    <a:gd name="connsiteY9" fmla="*/ 1380496 h 1380496"/>
                    <a:gd name="connsiteX10" fmla="*/ 0 w 405074"/>
                    <a:gd name="connsiteY10" fmla="*/ 1284408 h 1380496"/>
                    <a:gd name="connsiteX11" fmla="*/ 0 w 405074"/>
                    <a:gd name="connsiteY11" fmla="*/ 1148661 h 1380496"/>
                    <a:gd name="connsiteX12" fmla="*/ 0 w 405074"/>
                    <a:gd name="connsiteY12" fmla="*/ 511956 h 1380496"/>
                    <a:gd name="connsiteX13" fmla="*/ 0 w 405074"/>
                    <a:gd name="connsiteY13" fmla="*/ 473615 h 1380496"/>
                    <a:gd name="connsiteX14" fmla="*/ 59322 w 405074"/>
                    <a:gd name="connsiteY14" fmla="*/ 330400 h 1380496"/>
                    <a:gd name="connsiteX15" fmla="*/ 68372 w 405074"/>
                    <a:gd name="connsiteY15" fmla="*/ 324298 h 138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5074" h="1380496">
                      <a:moveTo>
                        <a:pt x="160244" y="0"/>
                      </a:moveTo>
                      <a:lnTo>
                        <a:pt x="244830" y="0"/>
                      </a:lnTo>
                      <a:lnTo>
                        <a:pt x="336702" y="324298"/>
                      </a:lnTo>
                      <a:lnTo>
                        <a:pt x="345752" y="330400"/>
                      </a:lnTo>
                      <a:cubicBezTo>
                        <a:pt x="382405" y="367052"/>
                        <a:pt x="405074" y="417686"/>
                        <a:pt x="405074" y="473615"/>
                      </a:cubicBezTo>
                      <a:lnTo>
                        <a:pt x="405074" y="511956"/>
                      </a:lnTo>
                      <a:lnTo>
                        <a:pt x="405074" y="1148661"/>
                      </a:lnTo>
                      <a:lnTo>
                        <a:pt x="405074" y="1284408"/>
                      </a:lnTo>
                      <a:cubicBezTo>
                        <a:pt x="405074" y="1337476"/>
                        <a:pt x="362054" y="1380496"/>
                        <a:pt x="308986" y="1380496"/>
                      </a:cubicBezTo>
                      <a:lnTo>
                        <a:pt x="96088" y="1380496"/>
                      </a:lnTo>
                      <a:cubicBezTo>
                        <a:pt x="43020" y="1380496"/>
                        <a:pt x="0" y="1337476"/>
                        <a:pt x="0" y="1284408"/>
                      </a:cubicBezTo>
                      <a:lnTo>
                        <a:pt x="0" y="1148661"/>
                      </a:lnTo>
                      <a:lnTo>
                        <a:pt x="0" y="511956"/>
                      </a:lnTo>
                      <a:lnTo>
                        <a:pt x="0" y="473615"/>
                      </a:lnTo>
                      <a:cubicBezTo>
                        <a:pt x="0" y="417686"/>
                        <a:pt x="22670" y="367052"/>
                        <a:pt x="59322" y="330400"/>
                      </a:cubicBezTo>
                      <a:lnTo>
                        <a:pt x="68372" y="324298"/>
                      </a:lnTo>
                      <a:close/>
                    </a:path>
                  </a:pathLst>
                </a:custGeom>
                <a:grpFill/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9" name="四角形: 角を丸くする 508">
                  <a:extLst>
                    <a:ext uri="{FF2B5EF4-FFF2-40B4-BE49-F238E27FC236}">
                      <a16:creationId xmlns:a16="http://schemas.microsoft.com/office/drawing/2014/main" id="{EA0FC629-9C00-4CFA-A2E3-BEF73ACA5C36}"/>
                    </a:ext>
                  </a:extLst>
                </p:cNvPr>
                <p:cNvSpPr/>
                <p:nvPr/>
              </p:nvSpPr>
              <p:spPr bwMode="auto">
                <a:xfrm>
                  <a:off x="5110379" y="1292036"/>
                  <a:ext cx="405074" cy="467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38AF6904-3B85-4728-8C37-2E1747F048C8}"/>
                    </a:ext>
                  </a:extLst>
                </p:cNvPr>
                <p:cNvGrpSpPr/>
                <p:nvPr/>
              </p:nvGrpSpPr>
              <p:grpSpPr>
                <a:xfrm>
                  <a:off x="5237855" y="533304"/>
                  <a:ext cx="150120" cy="104185"/>
                  <a:chOff x="5237855" y="533304"/>
                  <a:chExt cx="150120" cy="104185"/>
                </a:xfrm>
                <a:grpFill/>
              </p:grpSpPr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E301DCB8-F5E5-4432-9ED0-A55E26800E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7855" y="534619"/>
                    <a:ext cx="150120" cy="102870"/>
                  </a:xfrm>
                  <a:custGeom>
                    <a:avLst/>
                    <a:gdLst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22436 w 153198"/>
                      <a:gd name="connsiteY12" fmla="*/ 39024 h 102870"/>
                      <a:gd name="connsiteX13" fmla="*/ 0 w 153198"/>
                      <a:gd name="connsiteY13" fmla="*/ 22860 h 102870"/>
                      <a:gd name="connsiteX14" fmla="*/ 76599 w 153198"/>
                      <a:gd name="connsiteY14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0 w 153198"/>
                      <a:gd name="connsiteY12" fmla="*/ 22860 h 102870"/>
                      <a:gd name="connsiteX13" fmla="*/ 76599 w 153198"/>
                      <a:gd name="connsiteY13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0 w 153198"/>
                      <a:gd name="connsiteY11" fmla="*/ 22860 h 102870"/>
                      <a:gd name="connsiteX12" fmla="*/ 76599 w 153198"/>
                      <a:gd name="connsiteY12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0 w 153198"/>
                      <a:gd name="connsiteY10" fmla="*/ 22860 h 102870"/>
                      <a:gd name="connsiteX11" fmla="*/ 76599 w 153198"/>
                      <a:gd name="connsiteY11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40338 w 162773"/>
                      <a:gd name="connsiteY5" fmla="*/ 63846 h 102870"/>
                      <a:gd name="connsiteX6" fmla="*/ 162773 w 162773"/>
                      <a:gd name="connsiteY6" fmla="*/ 80010 h 102870"/>
                      <a:gd name="connsiteX7" fmla="*/ 86174 w 162773"/>
                      <a:gd name="connsiteY7" fmla="*/ 102870 h 102870"/>
                      <a:gd name="connsiteX8" fmla="*/ 9575 w 162773"/>
                      <a:gd name="connsiteY8" fmla="*/ 80010 h 102870"/>
                      <a:gd name="connsiteX9" fmla="*/ 9575 w 162773"/>
                      <a:gd name="connsiteY9" fmla="*/ 22860 h 102870"/>
                      <a:gd name="connsiteX10" fmla="*/ 86174 w 162773"/>
                      <a:gd name="connsiteY10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62773 w 162773"/>
                      <a:gd name="connsiteY5" fmla="*/ 80010 h 102870"/>
                      <a:gd name="connsiteX6" fmla="*/ 86174 w 162773"/>
                      <a:gd name="connsiteY6" fmla="*/ 102870 h 102870"/>
                      <a:gd name="connsiteX7" fmla="*/ 9575 w 162773"/>
                      <a:gd name="connsiteY7" fmla="*/ 80010 h 102870"/>
                      <a:gd name="connsiteX8" fmla="*/ 9575 w 162773"/>
                      <a:gd name="connsiteY8" fmla="*/ 22860 h 102870"/>
                      <a:gd name="connsiteX9" fmla="*/ 86174 w 162773"/>
                      <a:gd name="connsiteY9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62773 w 162773"/>
                      <a:gd name="connsiteY4" fmla="*/ 80010 h 102870"/>
                      <a:gd name="connsiteX5" fmla="*/ 86174 w 162773"/>
                      <a:gd name="connsiteY5" fmla="*/ 102870 h 102870"/>
                      <a:gd name="connsiteX6" fmla="*/ 9575 w 162773"/>
                      <a:gd name="connsiteY6" fmla="*/ 80010 h 102870"/>
                      <a:gd name="connsiteX7" fmla="*/ 9575 w 162773"/>
                      <a:gd name="connsiteY7" fmla="*/ 22860 h 102870"/>
                      <a:gd name="connsiteX8" fmla="*/ 86174 w 162773"/>
                      <a:gd name="connsiteY8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62773 w 162773"/>
                      <a:gd name="connsiteY3" fmla="*/ 80010 h 102870"/>
                      <a:gd name="connsiteX4" fmla="*/ 86174 w 162773"/>
                      <a:gd name="connsiteY4" fmla="*/ 102870 h 102870"/>
                      <a:gd name="connsiteX5" fmla="*/ 9575 w 162773"/>
                      <a:gd name="connsiteY5" fmla="*/ 80010 h 102870"/>
                      <a:gd name="connsiteX6" fmla="*/ 9575 w 162773"/>
                      <a:gd name="connsiteY6" fmla="*/ 22860 h 102870"/>
                      <a:gd name="connsiteX7" fmla="*/ 86174 w 162773"/>
                      <a:gd name="connsiteY7" fmla="*/ 0 h 102870"/>
                      <a:gd name="connsiteX0" fmla="*/ 86174 w 172348"/>
                      <a:gd name="connsiteY0" fmla="*/ 0 h 102870"/>
                      <a:gd name="connsiteX1" fmla="*/ 162773 w 172348"/>
                      <a:gd name="connsiteY1" fmla="*/ 22860 h 102870"/>
                      <a:gd name="connsiteX2" fmla="*/ 162773 w 172348"/>
                      <a:gd name="connsiteY2" fmla="*/ 80010 h 102870"/>
                      <a:gd name="connsiteX3" fmla="*/ 86174 w 172348"/>
                      <a:gd name="connsiteY3" fmla="*/ 102870 h 102870"/>
                      <a:gd name="connsiteX4" fmla="*/ 9575 w 172348"/>
                      <a:gd name="connsiteY4" fmla="*/ 80010 h 102870"/>
                      <a:gd name="connsiteX5" fmla="*/ 9575 w 172348"/>
                      <a:gd name="connsiteY5" fmla="*/ 22860 h 102870"/>
                      <a:gd name="connsiteX6" fmla="*/ 86174 w 172348"/>
                      <a:gd name="connsiteY6" fmla="*/ 0 h 102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2348" h="102870">
                        <a:moveTo>
                          <a:pt x="86174" y="0"/>
                        </a:moveTo>
                        <a:cubicBezTo>
                          <a:pt x="128478" y="0"/>
                          <a:pt x="150007" y="9525"/>
                          <a:pt x="162773" y="22860"/>
                        </a:cubicBezTo>
                        <a:cubicBezTo>
                          <a:pt x="175540" y="36195"/>
                          <a:pt x="175540" y="66675"/>
                          <a:pt x="162773" y="80010"/>
                        </a:cubicBezTo>
                        <a:cubicBezTo>
                          <a:pt x="150007" y="93345"/>
                          <a:pt x="128478" y="102870"/>
                          <a:pt x="86174" y="102870"/>
                        </a:cubicBezTo>
                        <a:cubicBezTo>
                          <a:pt x="43870" y="102870"/>
                          <a:pt x="22342" y="93345"/>
                          <a:pt x="9575" y="80010"/>
                        </a:cubicBezTo>
                        <a:cubicBezTo>
                          <a:pt x="-3192" y="66675"/>
                          <a:pt x="-3192" y="36195"/>
                          <a:pt x="9575" y="22860"/>
                        </a:cubicBezTo>
                        <a:cubicBezTo>
                          <a:pt x="22342" y="9525"/>
                          <a:pt x="43870" y="0"/>
                          <a:pt x="86174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BE0C9653-B213-4AE9-98CA-F4B6A135AF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46196" y="533304"/>
                    <a:ext cx="133440" cy="45719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1DD4F36F-6F1A-4200-B9F5-DE20467298B0}"/>
              </a:ext>
            </a:extLst>
          </p:cNvPr>
          <p:cNvGrpSpPr/>
          <p:nvPr/>
        </p:nvGrpSpPr>
        <p:grpSpPr>
          <a:xfrm>
            <a:off x="7619528" y="4600990"/>
            <a:ext cx="1935371" cy="1800173"/>
            <a:chOff x="3933687" y="4185187"/>
            <a:chExt cx="2614930" cy="2432261"/>
          </a:xfrm>
        </p:grpSpPr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3BAF07A0-7033-4E90-845A-7AE52D7181F9}"/>
                </a:ext>
              </a:extLst>
            </p:cNvPr>
            <p:cNvSpPr/>
            <p:nvPr/>
          </p:nvSpPr>
          <p:spPr bwMode="auto">
            <a:xfrm>
              <a:off x="5221274" y="4185187"/>
              <a:ext cx="1249765" cy="1249765"/>
            </a:xfrm>
            <a:prstGeom prst="ellipse">
              <a:avLst/>
            </a:prstGeom>
            <a:solidFill>
              <a:srgbClr val="FFFF0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35FC232B-C0D5-487F-9998-66ACB0980EA4}"/>
                </a:ext>
              </a:extLst>
            </p:cNvPr>
            <p:cNvGrpSpPr/>
            <p:nvPr/>
          </p:nvGrpSpPr>
          <p:grpSpPr>
            <a:xfrm>
              <a:off x="5143697" y="4359493"/>
              <a:ext cx="1404920" cy="2097757"/>
              <a:chOff x="619691" y="5840594"/>
              <a:chExt cx="1404920" cy="2097757"/>
            </a:xfrm>
          </p:grpSpPr>
          <p:sp>
            <p:nvSpPr>
              <p:cNvPr id="434" name="片側の 2 つの角を丸めた四角形 68">
                <a:extLst>
                  <a:ext uri="{FF2B5EF4-FFF2-40B4-BE49-F238E27FC236}">
                    <a16:creationId xmlns:a16="http://schemas.microsoft.com/office/drawing/2014/main" id="{8FE96F61-835C-48F9-9DEC-C5DB69AA6791}"/>
                  </a:ext>
                </a:extLst>
              </p:cNvPr>
              <p:cNvSpPr/>
              <p:nvPr/>
            </p:nvSpPr>
            <p:spPr>
              <a:xfrm rot="10800000">
                <a:off x="1194891" y="681305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片側の 2 つの角を丸めた四角形 70">
                <a:extLst>
                  <a:ext uri="{FF2B5EF4-FFF2-40B4-BE49-F238E27FC236}">
                    <a16:creationId xmlns:a16="http://schemas.microsoft.com/office/drawing/2014/main" id="{CF1482D2-8FB8-428E-AFBF-45AAAEBAF8B2}"/>
                  </a:ext>
                </a:extLst>
              </p:cNvPr>
              <p:cNvSpPr/>
              <p:nvPr/>
            </p:nvSpPr>
            <p:spPr>
              <a:xfrm>
                <a:off x="750540" y="7148482"/>
                <a:ext cx="1156298" cy="789869"/>
              </a:xfrm>
              <a:prstGeom prst="round2SameRect">
                <a:avLst>
                  <a:gd name="adj1" fmla="val 16488"/>
                  <a:gd name="adj2" fmla="val 0"/>
                </a:avLst>
              </a:pr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円/楕円 840">
                <a:extLst>
                  <a:ext uri="{FF2B5EF4-FFF2-40B4-BE49-F238E27FC236}">
                    <a16:creationId xmlns:a16="http://schemas.microsoft.com/office/drawing/2014/main" id="{37CF1B05-E6E9-490E-A314-E39ED8F28A6C}"/>
                  </a:ext>
                </a:extLst>
              </p:cNvPr>
              <p:cNvSpPr/>
              <p:nvPr/>
            </p:nvSpPr>
            <p:spPr>
              <a:xfrm rot="900000" flipH="1">
                <a:off x="172501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円/楕円 840">
                <a:extLst>
                  <a:ext uri="{FF2B5EF4-FFF2-40B4-BE49-F238E27FC236}">
                    <a16:creationId xmlns:a16="http://schemas.microsoft.com/office/drawing/2014/main" id="{33CC6514-0E9D-4714-A9DF-64AA4C328B8F}"/>
                  </a:ext>
                </a:extLst>
              </p:cNvPr>
              <p:cNvSpPr/>
              <p:nvPr/>
            </p:nvSpPr>
            <p:spPr>
              <a:xfrm rot="20700000">
                <a:off x="619691" y="625845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円/楕円 840">
                <a:extLst>
                  <a:ext uri="{FF2B5EF4-FFF2-40B4-BE49-F238E27FC236}">
                    <a16:creationId xmlns:a16="http://schemas.microsoft.com/office/drawing/2014/main" id="{9FE927B6-845B-4671-8DCB-13007F7E297E}"/>
                  </a:ext>
                </a:extLst>
              </p:cNvPr>
              <p:cNvSpPr/>
              <p:nvPr/>
            </p:nvSpPr>
            <p:spPr>
              <a:xfrm>
                <a:off x="775223" y="584059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楕円 11">
                <a:extLst>
                  <a:ext uri="{FF2B5EF4-FFF2-40B4-BE49-F238E27FC236}">
                    <a16:creationId xmlns:a16="http://schemas.microsoft.com/office/drawing/2014/main" id="{ACE6D25E-2CB8-4497-8B2C-3687C91C7781}"/>
                  </a:ext>
                </a:extLst>
              </p:cNvPr>
              <p:cNvSpPr/>
              <p:nvPr/>
            </p:nvSpPr>
            <p:spPr bwMode="auto">
              <a:xfrm>
                <a:off x="1162676" y="6803431"/>
                <a:ext cx="326768" cy="815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0" name="片側の 2 つの角を丸めた四角形 70">
              <a:extLst>
                <a:ext uri="{FF2B5EF4-FFF2-40B4-BE49-F238E27FC236}">
                  <a16:creationId xmlns:a16="http://schemas.microsoft.com/office/drawing/2014/main" id="{72323700-B460-4496-ACFB-0CCA77167575}"/>
                </a:ext>
              </a:extLst>
            </p:cNvPr>
            <p:cNvSpPr/>
            <p:nvPr/>
          </p:nvSpPr>
          <p:spPr>
            <a:xfrm>
              <a:off x="5420056" y="5667381"/>
              <a:ext cx="852202" cy="78986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1" name="二等辺三角形 440">
              <a:extLst>
                <a:ext uri="{FF2B5EF4-FFF2-40B4-BE49-F238E27FC236}">
                  <a16:creationId xmlns:a16="http://schemas.microsoft.com/office/drawing/2014/main" id="{A5FE053D-DCC5-43F4-91F5-B46BA9D4B3DB}"/>
                </a:ext>
              </a:extLst>
            </p:cNvPr>
            <p:cNvSpPr/>
            <p:nvPr/>
          </p:nvSpPr>
          <p:spPr bwMode="auto">
            <a:xfrm rot="10800000">
              <a:off x="5542146" y="5667381"/>
              <a:ext cx="608024" cy="630588"/>
            </a:xfrm>
            <a:prstGeom prst="triangle">
              <a:avLst/>
            </a:prstGeom>
            <a:solidFill>
              <a:srgbClr val="7030A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8868CFED-10E9-4C77-9728-D76E5CED3688}"/>
                </a:ext>
              </a:extLst>
            </p:cNvPr>
            <p:cNvSpPr/>
            <p:nvPr/>
          </p:nvSpPr>
          <p:spPr bwMode="auto">
            <a:xfrm>
              <a:off x="5703937" y="5721125"/>
              <a:ext cx="284440" cy="145670"/>
            </a:xfrm>
            <a:custGeom>
              <a:avLst/>
              <a:gdLst>
                <a:gd name="connsiteX0" fmla="*/ 0 w 384986"/>
                <a:gd name="connsiteY0" fmla="*/ 0 h 197163"/>
                <a:gd name="connsiteX1" fmla="*/ 134309 w 384986"/>
                <a:gd name="connsiteY1" fmla="*/ 68769 h 197163"/>
                <a:gd name="connsiteX2" fmla="*/ 146676 w 384986"/>
                <a:gd name="connsiteY2" fmla="*/ 38913 h 197163"/>
                <a:gd name="connsiteX3" fmla="*/ 187842 w 384986"/>
                <a:gd name="connsiteY3" fmla="*/ 21861 h 197163"/>
                <a:gd name="connsiteX4" fmla="*/ 210592 w 384986"/>
                <a:gd name="connsiteY4" fmla="*/ 21861 h 197163"/>
                <a:gd name="connsiteX5" fmla="*/ 264235 w 384986"/>
                <a:gd name="connsiteY5" fmla="*/ 57418 h 197163"/>
                <a:gd name="connsiteX6" fmla="*/ 265042 w 384986"/>
                <a:gd name="connsiteY6" fmla="*/ 61416 h 197163"/>
                <a:gd name="connsiteX7" fmla="*/ 384986 w 384986"/>
                <a:gd name="connsiteY7" fmla="*/ 2 h 197163"/>
                <a:gd name="connsiteX8" fmla="*/ 384986 w 384986"/>
                <a:gd name="connsiteY8" fmla="*/ 197163 h 197163"/>
                <a:gd name="connsiteX9" fmla="*/ 257197 w 384986"/>
                <a:gd name="connsiteY9" fmla="*/ 131733 h 197163"/>
                <a:gd name="connsiteX10" fmla="*/ 251759 w 384986"/>
                <a:gd name="connsiteY10" fmla="*/ 139800 h 197163"/>
                <a:gd name="connsiteX11" fmla="*/ 210592 w 384986"/>
                <a:gd name="connsiteY11" fmla="*/ 156851 h 197163"/>
                <a:gd name="connsiteX12" fmla="*/ 187842 w 384986"/>
                <a:gd name="connsiteY12" fmla="*/ 156851 h 197163"/>
                <a:gd name="connsiteX13" fmla="*/ 146676 w 384986"/>
                <a:gd name="connsiteY13" fmla="*/ 139800 h 197163"/>
                <a:gd name="connsiteX14" fmla="*/ 140614 w 384986"/>
                <a:gd name="connsiteY14" fmla="*/ 125165 h 197163"/>
                <a:gd name="connsiteX15" fmla="*/ 0 w 384986"/>
                <a:gd name="connsiteY15" fmla="*/ 197161 h 19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986" h="197163">
                  <a:moveTo>
                    <a:pt x="0" y="0"/>
                  </a:moveTo>
                  <a:lnTo>
                    <a:pt x="134309" y="68769"/>
                  </a:lnTo>
                  <a:lnTo>
                    <a:pt x="146676" y="38913"/>
                  </a:lnTo>
                  <a:cubicBezTo>
                    <a:pt x="157211" y="28378"/>
                    <a:pt x="171766" y="21861"/>
                    <a:pt x="187842" y="21861"/>
                  </a:cubicBezTo>
                  <a:lnTo>
                    <a:pt x="210592" y="21861"/>
                  </a:lnTo>
                  <a:cubicBezTo>
                    <a:pt x="234707" y="21861"/>
                    <a:pt x="255397" y="36523"/>
                    <a:pt x="264235" y="57418"/>
                  </a:cubicBezTo>
                  <a:lnTo>
                    <a:pt x="265042" y="61416"/>
                  </a:lnTo>
                  <a:lnTo>
                    <a:pt x="384986" y="2"/>
                  </a:lnTo>
                  <a:lnTo>
                    <a:pt x="384986" y="197163"/>
                  </a:lnTo>
                  <a:lnTo>
                    <a:pt x="257197" y="131733"/>
                  </a:lnTo>
                  <a:lnTo>
                    <a:pt x="251759" y="139800"/>
                  </a:lnTo>
                  <a:cubicBezTo>
                    <a:pt x="241223" y="150335"/>
                    <a:pt x="226669" y="156851"/>
                    <a:pt x="210592" y="156851"/>
                  </a:cubicBezTo>
                  <a:lnTo>
                    <a:pt x="187842" y="156851"/>
                  </a:lnTo>
                  <a:cubicBezTo>
                    <a:pt x="171766" y="156851"/>
                    <a:pt x="157211" y="150335"/>
                    <a:pt x="146676" y="139800"/>
                  </a:cubicBezTo>
                  <a:lnTo>
                    <a:pt x="140614" y="125165"/>
                  </a:lnTo>
                  <a:lnTo>
                    <a:pt x="0" y="197161"/>
                  </a:lnTo>
                  <a:close/>
                </a:path>
              </a:pathLst>
            </a:cu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3" name="月 442">
              <a:extLst>
                <a:ext uri="{FF2B5EF4-FFF2-40B4-BE49-F238E27FC236}">
                  <a16:creationId xmlns:a16="http://schemas.microsoft.com/office/drawing/2014/main" id="{0E7FCBB6-E265-4461-9F95-1961633CBD43}"/>
                </a:ext>
              </a:extLst>
            </p:cNvPr>
            <p:cNvSpPr/>
            <p:nvPr/>
          </p:nvSpPr>
          <p:spPr bwMode="auto">
            <a:xfrm rot="5400000">
              <a:off x="5499136" y="4588002"/>
              <a:ext cx="92080" cy="292166"/>
            </a:xfrm>
            <a:prstGeom prst="moon">
              <a:avLst>
                <a:gd name="adj" fmla="val 72091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4" name="月 443">
              <a:extLst>
                <a:ext uri="{FF2B5EF4-FFF2-40B4-BE49-F238E27FC236}">
                  <a16:creationId xmlns:a16="http://schemas.microsoft.com/office/drawing/2014/main" id="{FD866416-03AE-4E5E-A39D-A00E13D5EDA9}"/>
                </a:ext>
              </a:extLst>
            </p:cNvPr>
            <p:cNvSpPr/>
            <p:nvPr/>
          </p:nvSpPr>
          <p:spPr bwMode="auto">
            <a:xfrm rot="5400000">
              <a:off x="6108863" y="4588004"/>
              <a:ext cx="92078" cy="292166"/>
            </a:xfrm>
            <a:prstGeom prst="moon">
              <a:avLst>
                <a:gd name="adj" fmla="val 72091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8AB37433-93E1-4A74-90AE-5CC272ED11B0}"/>
                </a:ext>
              </a:extLst>
            </p:cNvPr>
            <p:cNvSpPr/>
            <p:nvPr/>
          </p:nvSpPr>
          <p:spPr bwMode="auto">
            <a:xfrm>
              <a:off x="5753252" y="4908078"/>
              <a:ext cx="192134" cy="327521"/>
            </a:xfrm>
            <a:custGeom>
              <a:avLst/>
              <a:gdLst>
                <a:gd name="connsiteX0" fmla="*/ 74388 w 236878"/>
                <a:gd name="connsiteY0" fmla="*/ 0 h 308180"/>
                <a:gd name="connsiteX1" fmla="*/ 162491 w 236878"/>
                <a:gd name="connsiteY1" fmla="*/ 0 h 308180"/>
                <a:gd name="connsiteX2" fmla="*/ 192645 w 236878"/>
                <a:gd name="connsiteY2" fmla="*/ 175879 h 308180"/>
                <a:gd name="connsiteX3" fmla="*/ 202188 w 236878"/>
                <a:gd name="connsiteY3" fmla="*/ 179372 h 308180"/>
                <a:gd name="connsiteX4" fmla="*/ 236878 w 236878"/>
                <a:gd name="connsiteY4" fmla="*/ 224835 h 308180"/>
                <a:gd name="connsiteX5" fmla="*/ 202188 w 236878"/>
                <a:gd name="connsiteY5" fmla="*/ 270298 h 308180"/>
                <a:gd name="connsiteX6" fmla="*/ 182518 w 236878"/>
                <a:gd name="connsiteY6" fmla="*/ 277497 h 308180"/>
                <a:gd name="connsiteX7" fmla="*/ 160944 w 236878"/>
                <a:gd name="connsiteY7" fmla="*/ 298013 h 308180"/>
                <a:gd name="connsiteX8" fmla="*/ 118439 w 236878"/>
                <a:gd name="connsiteY8" fmla="*/ 308180 h 308180"/>
                <a:gd name="connsiteX9" fmla="*/ 75935 w 236878"/>
                <a:gd name="connsiteY9" fmla="*/ 298013 h 308180"/>
                <a:gd name="connsiteX10" fmla="*/ 54360 w 236878"/>
                <a:gd name="connsiteY10" fmla="*/ 277497 h 308180"/>
                <a:gd name="connsiteX11" fmla="*/ 34690 w 236878"/>
                <a:gd name="connsiteY11" fmla="*/ 270298 h 308180"/>
                <a:gd name="connsiteX12" fmla="*/ 0 w 236878"/>
                <a:gd name="connsiteY12" fmla="*/ 224835 h 308180"/>
                <a:gd name="connsiteX13" fmla="*/ 34690 w 236878"/>
                <a:gd name="connsiteY13" fmla="*/ 179372 h 308180"/>
                <a:gd name="connsiteX14" fmla="*/ 44234 w 236878"/>
                <a:gd name="connsiteY14" fmla="*/ 175879 h 308180"/>
                <a:gd name="connsiteX0" fmla="*/ 162491 w 253931"/>
                <a:gd name="connsiteY0" fmla="*/ 0 h 308180"/>
                <a:gd name="connsiteX1" fmla="*/ 192645 w 253931"/>
                <a:gd name="connsiteY1" fmla="*/ 175879 h 308180"/>
                <a:gd name="connsiteX2" fmla="*/ 202188 w 253931"/>
                <a:gd name="connsiteY2" fmla="*/ 179372 h 308180"/>
                <a:gd name="connsiteX3" fmla="*/ 236878 w 253931"/>
                <a:gd name="connsiteY3" fmla="*/ 224835 h 308180"/>
                <a:gd name="connsiteX4" fmla="*/ 202188 w 253931"/>
                <a:gd name="connsiteY4" fmla="*/ 270298 h 308180"/>
                <a:gd name="connsiteX5" fmla="*/ 182518 w 253931"/>
                <a:gd name="connsiteY5" fmla="*/ 277497 h 308180"/>
                <a:gd name="connsiteX6" fmla="*/ 160944 w 253931"/>
                <a:gd name="connsiteY6" fmla="*/ 298013 h 308180"/>
                <a:gd name="connsiteX7" fmla="*/ 118439 w 253931"/>
                <a:gd name="connsiteY7" fmla="*/ 308180 h 308180"/>
                <a:gd name="connsiteX8" fmla="*/ 75935 w 253931"/>
                <a:gd name="connsiteY8" fmla="*/ 298013 h 308180"/>
                <a:gd name="connsiteX9" fmla="*/ 54360 w 253931"/>
                <a:gd name="connsiteY9" fmla="*/ 277497 h 308180"/>
                <a:gd name="connsiteX10" fmla="*/ 34690 w 253931"/>
                <a:gd name="connsiteY10" fmla="*/ 270298 h 308180"/>
                <a:gd name="connsiteX11" fmla="*/ 0 w 253931"/>
                <a:gd name="connsiteY11" fmla="*/ 224835 h 308180"/>
                <a:gd name="connsiteX12" fmla="*/ 34690 w 253931"/>
                <a:gd name="connsiteY12" fmla="*/ 179372 h 308180"/>
                <a:gd name="connsiteX13" fmla="*/ 44234 w 253931"/>
                <a:gd name="connsiteY13" fmla="*/ 175879 h 308180"/>
                <a:gd name="connsiteX14" fmla="*/ 74388 w 253931"/>
                <a:gd name="connsiteY14" fmla="*/ 0 h 308180"/>
                <a:gd name="connsiteX15" fmla="*/ 253931 w 253931"/>
                <a:gd name="connsiteY15" fmla="*/ 9144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74388 w 236878"/>
                <a:gd name="connsiteY14" fmla="*/ 0 h 308180"/>
                <a:gd name="connsiteX0" fmla="*/ 162491 w 236878"/>
                <a:gd name="connsiteY0" fmla="*/ 0 h 308180"/>
                <a:gd name="connsiteX1" fmla="*/ 192645 w 236878"/>
                <a:gd name="connsiteY1" fmla="*/ 175879 h 308180"/>
                <a:gd name="connsiteX2" fmla="*/ 202188 w 236878"/>
                <a:gd name="connsiteY2" fmla="*/ 179372 h 308180"/>
                <a:gd name="connsiteX3" fmla="*/ 236878 w 236878"/>
                <a:gd name="connsiteY3" fmla="*/ 224835 h 308180"/>
                <a:gd name="connsiteX4" fmla="*/ 202188 w 236878"/>
                <a:gd name="connsiteY4" fmla="*/ 270298 h 308180"/>
                <a:gd name="connsiteX5" fmla="*/ 182518 w 236878"/>
                <a:gd name="connsiteY5" fmla="*/ 277497 h 308180"/>
                <a:gd name="connsiteX6" fmla="*/ 160944 w 236878"/>
                <a:gd name="connsiteY6" fmla="*/ 298013 h 308180"/>
                <a:gd name="connsiteX7" fmla="*/ 118439 w 236878"/>
                <a:gd name="connsiteY7" fmla="*/ 308180 h 308180"/>
                <a:gd name="connsiteX8" fmla="*/ 75935 w 236878"/>
                <a:gd name="connsiteY8" fmla="*/ 298013 h 308180"/>
                <a:gd name="connsiteX9" fmla="*/ 54360 w 236878"/>
                <a:gd name="connsiteY9" fmla="*/ 277497 h 308180"/>
                <a:gd name="connsiteX10" fmla="*/ 34690 w 236878"/>
                <a:gd name="connsiteY10" fmla="*/ 270298 h 308180"/>
                <a:gd name="connsiteX11" fmla="*/ 0 w 236878"/>
                <a:gd name="connsiteY11" fmla="*/ 224835 h 308180"/>
                <a:gd name="connsiteX12" fmla="*/ 34690 w 236878"/>
                <a:gd name="connsiteY12" fmla="*/ 179372 h 308180"/>
                <a:gd name="connsiteX13" fmla="*/ 44234 w 236878"/>
                <a:gd name="connsiteY13" fmla="*/ 175879 h 308180"/>
                <a:gd name="connsiteX14" fmla="*/ 62482 w 236878"/>
                <a:gd name="connsiteY14" fmla="*/ 69057 h 308180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44234 w 236878"/>
                <a:gd name="connsiteY13" fmla="*/ 106822 h 239123"/>
                <a:gd name="connsiteX14" fmla="*/ 62482 w 236878"/>
                <a:gd name="connsiteY14" fmla="*/ 0 h 239123"/>
                <a:gd name="connsiteX0" fmla="*/ 174397 w 236878"/>
                <a:gd name="connsiteY0" fmla="*/ 0 h 239123"/>
                <a:gd name="connsiteX1" fmla="*/ 192645 w 236878"/>
                <a:gd name="connsiteY1" fmla="*/ 106822 h 239123"/>
                <a:gd name="connsiteX2" fmla="*/ 202188 w 236878"/>
                <a:gd name="connsiteY2" fmla="*/ 110315 h 239123"/>
                <a:gd name="connsiteX3" fmla="*/ 236878 w 236878"/>
                <a:gd name="connsiteY3" fmla="*/ 155778 h 239123"/>
                <a:gd name="connsiteX4" fmla="*/ 202188 w 236878"/>
                <a:gd name="connsiteY4" fmla="*/ 201241 h 239123"/>
                <a:gd name="connsiteX5" fmla="*/ 182518 w 236878"/>
                <a:gd name="connsiteY5" fmla="*/ 208440 h 239123"/>
                <a:gd name="connsiteX6" fmla="*/ 160944 w 236878"/>
                <a:gd name="connsiteY6" fmla="*/ 228956 h 239123"/>
                <a:gd name="connsiteX7" fmla="*/ 118439 w 236878"/>
                <a:gd name="connsiteY7" fmla="*/ 239123 h 239123"/>
                <a:gd name="connsiteX8" fmla="*/ 75935 w 236878"/>
                <a:gd name="connsiteY8" fmla="*/ 228956 h 239123"/>
                <a:gd name="connsiteX9" fmla="*/ 54360 w 236878"/>
                <a:gd name="connsiteY9" fmla="*/ 208440 h 239123"/>
                <a:gd name="connsiteX10" fmla="*/ 34690 w 236878"/>
                <a:gd name="connsiteY10" fmla="*/ 201241 h 239123"/>
                <a:gd name="connsiteX11" fmla="*/ 0 w 236878"/>
                <a:gd name="connsiteY11" fmla="*/ 155778 h 239123"/>
                <a:gd name="connsiteX12" fmla="*/ 34690 w 236878"/>
                <a:gd name="connsiteY12" fmla="*/ 110315 h 239123"/>
                <a:gd name="connsiteX13" fmla="*/ 62482 w 236878"/>
                <a:gd name="connsiteY13" fmla="*/ 0 h 239123"/>
                <a:gd name="connsiteX0" fmla="*/ 175133 w 237614"/>
                <a:gd name="connsiteY0" fmla="*/ 0 h 239123"/>
                <a:gd name="connsiteX1" fmla="*/ 193381 w 237614"/>
                <a:gd name="connsiteY1" fmla="*/ 106822 h 239123"/>
                <a:gd name="connsiteX2" fmla="*/ 202924 w 237614"/>
                <a:gd name="connsiteY2" fmla="*/ 110315 h 239123"/>
                <a:gd name="connsiteX3" fmla="*/ 237614 w 237614"/>
                <a:gd name="connsiteY3" fmla="*/ 155778 h 239123"/>
                <a:gd name="connsiteX4" fmla="*/ 202924 w 237614"/>
                <a:gd name="connsiteY4" fmla="*/ 201241 h 239123"/>
                <a:gd name="connsiteX5" fmla="*/ 183254 w 237614"/>
                <a:gd name="connsiteY5" fmla="*/ 208440 h 239123"/>
                <a:gd name="connsiteX6" fmla="*/ 161680 w 237614"/>
                <a:gd name="connsiteY6" fmla="*/ 228956 h 239123"/>
                <a:gd name="connsiteX7" fmla="*/ 119175 w 237614"/>
                <a:gd name="connsiteY7" fmla="*/ 239123 h 239123"/>
                <a:gd name="connsiteX8" fmla="*/ 76671 w 237614"/>
                <a:gd name="connsiteY8" fmla="*/ 228956 h 239123"/>
                <a:gd name="connsiteX9" fmla="*/ 55096 w 237614"/>
                <a:gd name="connsiteY9" fmla="*/ 208440 h 239123"/>
                <a:gd name="connsiteX10" fmla="*/ 35426 w 237614"/>
                <a:gd name="connsiteY10" fmla="*/ 201241 h 239123"/>
                <a:gd name="connsiteX11" fmla="*/ 736 w 237614"/>
                <a:gd name="connsiteY11" fmla="*/ 155778 h 239123"/>
                <a:gd name="connsiteX12" fmla="*/ 63218 w 237614"/>
                <a:gd name="connsiteY12" fmla="*/ 0 h 239123"/>
                <a:gd name="connsiteX0" fmla="*/ 175133 w 237614"/>
                <a:gd name="connsiteY0" fmla="*/ 0 h 239123"/>
                <a:gd name="connsiteX1" fmla="*/ 193381 w 237614"/>
                <a:gd name="connsiteY1" fmla="*/ 106822 h 239123"/>
                <a:gd name="connsiteX2" fmla="*/ 237614 w 237614"/>
                <a:gd name="connsiteY2" fmla="*/ 155778 h 239123"/>
                <a:gd name="connsiteX3" fmla="*/ 202924 w 237614"/>
                <a:gd name="connsiteY3" fmla="*/ 201241 h 239123"/>
                <a:gd name="connsiteX4" fmla="*/ 183254 w 237614"/>
                <a:gd name="connsiteY4" fmla="*/ 208440 h 239123"/>
                <a:gd name="connsiteX5" fmla="*/ 161680 w 237614"/>
                <a:gd name="connsiteY5" fmla="*/ 228956 h 239123"/>
                <a:gd name="connsiteX6" fmla="*/ 119175 w 237614"/>
                <a:gd name="connsiteY6" fmla="*/ 239123 h 239123"/>
                <a:gd name="connsiteX7" fmla="*/ 76671 w 237614"/>
                <a:gd name="connsiteY7" fmla="*/ 228956 h 239123"/>
                <a:gd name="connsiteX8" fmla="*/ 55096 w 237614"/>
                <a:gd name="connsiteY8" fmla="*/ 208440 h 239123"/>
                <a:gd name="connsiteX9" fmla="*/ 35426 w 237614"/>
                <a:gd name="connsiteY9" fmla="*/ 201241 h 239123"/>
                <a:gd name="connsiteX10" fmla="*/ 736 w 237614"/>
                <a:gd name="connsiteY10" fmla="*/ 155778 h 239123"/>
                <a:gd name="connsiteX11" fmla="*/ 63218 w 237614"/>
                <a:gd name="connsiteY11" fmla="*/ 0 h 239123"/>
                <a:gd name="connsiteX0" fmla="*/ 175133 w 237614"/>
                <a:gd name="connsiteY0" fmla="*/ 0 h 239123"/>
                <a:gd name="connsiteX1" fmla="*/ 237614 w 237614"/>
                <a:gd name="connsiteY1" fmla="*/ 155778 h 239123"/>
                <a:gd name="connsiteX2" fmla="*/ 202924 w 237614"/>
                <a:gd name="connsiteY2" fmla="*/ 201241 h 239123"/>
                <a:gd name="connsiteX3" fmla="*/ 183254 w 237614"/>
                <a:gd name="connsiteY3" fmla="*/ 208440 h 239123"/>
                <a:gd name="connsiteX4" fmla="*/ 161680 w 237614"/>
                <a:gd name="connsiteY4" fmla="*/ 228956 h 239123"/>
                <a:gd name="connsiteX5" fmla="*/ 119175 w 237614"/>
                <a:gd name="connsiteY5" fmla="*/ 239123 h 239123"/>
                <a:gd name="connsiteX6" fmla="*/ 76671 w 237614"/>
                <a:gd name="connsiteY6" fmla="*/ 228956 h 239123"/>
                <a:gd name="connsiteX7" fmla="*/ 55096 w 237614"/>
                <a:gd name="connsiteY7" fmla="*/ 208440 h 239123"/>
                <a:gd name="connsiteX8" fmla="*/ 35426 w 237614"/>
                <a:gd name="connsiteY8" fmla="*/ 201241 h 239123"/>
                <a:gd name="connsiteX9" fmla="*/ 736 w 237614"/>
                <a:gd name="connsiteY9" fmla="*/ 155778 h 239123"/>
                <a:gd name="connsiteX10" fmla="*/ 63218 w 237614"/>
                <a:gd name="connsiteY10" fmla="*/ 0 h 23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614" h="239123">
                  <a:moveTo>
                    <a:pt x="175133" y="0"/>
                  </a:moveTo>
                  <a:lnTo>
                    <a:pt x="237614" y="155778"/>
                  </a:lnTo>
                  <a:cubicBezTo>
                    <a:pt x="237614" y="173533"/>
                    <a:pt x="224357" y="189606"/>
                    <a:pt x="202924" y="201241"/>
                  </a:cubicBezTo>
                  <a:lnTo>
                    <a:pt x="183254" y="208440"/>
                  </a:lnTo>
                  <a:lnTo>
                    <a:pt x="161680" y="228956"/>
                  </a:lnTo>
                  <a:cubicBezTo>
                    <a:pt x="149547" y="235375"/>
                    <a:pt x="134920" y="239123"/>
                    <a:pt x="119175" y="239123"/>
                  </a:cubicBezTo>
                  <a:cubicBezTo>
                    <a:pt x="103431" y="239123"/>
                    <a:pt x="88804" y="235375"/>
                    <a:pt x="76671" y="228956"/>
                  </a:cubicBezTo>
                  <a:lnTo>
                    <a:pt x="55096" y="208440"/>
                  </a:lnTo>
                  <a:lnTo>
                    <a:pt x="35426" y="201241"/>
                  </a:lnTo>
                  <a:cubicBezTo>
                    <a:pt x="13993" y="189606"/>
                    <a:pt x="-3896" y="189318"/>
                    <a:pt x="736" y="155778"/>
                  </a:cubicBezTo>
                  <a:cubicBezTo>
                    <a:pt x="5368" y="122238"/>
                    <a:pt x="50201" y="32454"/>
                    <a:pt x="63218" y="0"/>
                  </a:cubicBezTo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75F84BD3-2D09-409D-A5E1-3BB5F172F3B5}"/>
                </a:ext>
              </a:extLst>
            </p:cNvPr>
            <p:cNvGrpSpPr/>
            <p:nvPr/>
          </p:nvGrpSpPr>
          <p:grpSpPr>
            <a:xfrm>
              <a:off x="5514133" y="4280715"/>
              <a:ext cx="672466" cy="314041"/>
              <a:chOff x="7617372" y="2621617"/>
              <a:chExt cx="672466" cy="314041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7937BA45-6384-4313-99B8-B04395BB2091}"/>
                  </a:ext>
                </a:extLst>
              </p:cNvPr>
              <p:cNvSpPr/>
              <p:nvPr/>
            </p:nvSpPr>
            <p:spPr bwMode="auto">
              <a:xfrm rot="1800000">
                <a:off x="7617372" y="2656337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294A3875-E646-4019-92EA-66E03CA3CC7F}"/>
                  </a:ext>
                </a:extLst>
              </p:cNvPr>
              <p:cNvSpPr/>
              <p:nvPr/>
            </p:nvSpPr>
            <p:spPr bwMode="auto">
              <a:xfrm rot="1800000">
                <a:off x="7731451" y="2621618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A7737791-9EC0-4165-8822-DA67B60E97DA}"/>
                  </a:ext>
                </a:extLst>
              </p:cNvPr>
              <p:cNvGrpSpPr/>
              <p:nvPr/>
            </p:nvGrpSpPr>
            <p:grpSpPr>
              <a:xfrm flipH="1">
                <a:off x="8024310" y="2621617"/>
                <a:ext cx="265528" cy="314040"/>
                <a:chOff x="7800729" y="2621617"/>
                <a:chExt cx="265528" cy="314040"/>
              </a:xfrm>
            </p:grpSpPr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5D357D9B-FFE0-48D0-933F-042C74122CAF}"/>
                    </a:ext>
                  </a:extLst>
                </p:cNvPr>
                <p:cNvSpPr/>
                <p:nvPr/>
              </p:nvSpPr>
              <p:spPr bwMode="auto">
                <a:xfrm rot="1800000">
                  <a:off x="7800729" y="2656336"/>
                  <a:ext cx="151449" cy="276828"/>
                </a:xfrm>
                <a:custGeom>
                  <a:avLst/>
                  <a:gdLst>
                    <a:gd name="connsiteX0" fmla="*/ 11376 w 151449"/>
                    <a:gd name="connsiteY0" fmla="*/ 61850 h 314040"/>
                    <a:gd name="connsiteX1" fmla="*/ 100982 w 151449"/>
                    <a:gd name="connsiteY1" fmla="*/ 23576 h 314040"/>
                    <a:gd name="connsiteX2" fmla="*/ 132415 w 151449"/>
                    <a:gd name="connsiteY2" fmla="*/ 0 h 314040"/>
                    <a:gd name="connsiteX3" fmla="*/ 119748 w 151449"/>
                    <a:gd name="connsiteY3" fmla="*/ 35649 h 314040"/>
                    <a:gd name="connsiteX4" fmla="*/ 151449 w 151449"/>
                    <a:gd name="connsiteY4" fmla="*/ 314040 h 314040"/>
                    <a:gd name="connsiteX5" fmla="*/ 0 w 151449"/>
                    <a:gd name="connsiteY5" fmla="*/ 130236 h 314040"/>
                    <a:gd name="connsiteX0" fmla="*/ 100982 w 192422"/>
                    <a:gd name="connsiteY0" fmla="*/ 23576 h 314040"/>
                    <a:gd name="connsiteX1" fmla="*/ 132415 w 192422"/>
                    <a:gd name="connsiteY1" fmla="*/ 0 h 314040"/>
                    <a:gd name="connsiteX2" fmla="*/ 119748 w 192422"/>
                    <a:gd name="connsiteY2" fmla="*/ 35649 h 314040"/>
                    <a:gd name="connsiteX3" fmla="*/ 151449 w 192422"/>
                    <a:gd name="connsiteY3" fmla="*/ 314040 h 314040"/>
                    <a:gd name="connsiteX4" fmla="*/ 0 w 192422"/>
                    <a:gd name="connsiteY4" fmla="*/ 130236 h 314040"/>
                    <a:gd name="connsiteX5" fmla="*/ 11376 w 192422"/>
                    <a:gd name="connsiteY5" fmla="*/ 61850 h 314040"/>
                    <a:gd name="connsiteX6" fmla="*/ 192422 w 192422"/>
                    <a:gd name="connsiteY6" fmla="*/ 115016 h 314040"/>
                    <a:gd name="connsiteX0" fmla="*/ 100982 w 151449"/>
                    <a:gd name="connsiteY0" fmla="*/ 23576 h 314040"/>
                    <a:gd name="connsiteX1" fmla="*/ 132415 w 151449"/>
                    <a:gd name="connsiteY1" fmla="*/ 0 h 314040"/>
                    <a:gd name="connsiteX2" fmla="*/ 119748 w 151449"/>
                    <a:gd name="connsiteY2" fmla="*/ 35649 h 314040"/>
                    <a:gd name="connsiteX3" fmla="*/ 151449 w 151449"/>
                    <a:gd name="connsiteY3" fmla="*/ 314040 h 314040"/>
                    <a:gd name="connsiteX4" fmla="*/ 0 w 151449"/>
                    <a:gd name="connsiteY4" fmla="*/ 130236 h 314040"/>
                    <a:gd name="connsiteX5" fmla="*/ 11376 w 151449"/>
                    <a:gd name="connsiteY5" fmla="*/ 61850 h 314040"/>
                    <a:gd name="connsiteX0" fmla="*/ 132415 w 151449"/>
                    <a:gd name="connsiteY0" fmla="*/ 0 h 314040"/>
                    <a:gd name="connsiteX1" fmla="*/ 119748 w 151449"/>
                    <a:gd name="connsiteY1" fmla="*/ 35649 h 314040"/>
                    <a:gd name="connsiteX2" fmla="*/ 151449 w 151449"/>
                    <a:gd name="connsiteY2" fmla="*/ 314040 h 314040"/>
                    <a:gd name="connsiteX3" fmla="*/ 0 w 151449"/>
                    <a:gd name="connsiteY3" fmla="*/ 130236 h 314040"/>
                    <a:gd name="connsiteX4" fmla="*/ 11376 w 151449"/>
                    <a:gd name="connsiteY4" fmla="*/ 61850 h 31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49" h="314040">
                      <a:moveTo>
                        <a:pt x="132415" y="0"/>
                      </a:moveTo>
                      <a:lnTo>
                        <a:pt x="119748" y="35649"/>
                      </a:lnTo>
                      <a:cubicBezTo>
                        <a:pt x="98614" y="128446"/>
                        <a:pt x="109181" y="229296"/>
                        <a:pt x="151449" y="314040"/>
                      </a:cubicBezTo>
                      <a:cubicBezTo>
                        <a:pt x="67806" y="314040"/>
                        <a:pt x="0" y="231748"/>
                        <a:pt x="0" y="130236"/>
                      </a:cubicBezTo>
                      <a:lnTo>
                        <a:pt x="11376" y="61850"/>
                      </a:lnTo>
                    </a:path>
                  </a:pathLst>
                </a:custGeom>
                <a:solidFill>
                  <a:srgbClr val="FFFF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3A42DFA5-69C2-42AD-9AD2-585053570B6E}"/>
                    </a:ext>
                  </a:extLst>
                </p:cNvPr>
                <p:cNvSpPr/>
                <p:nvPr/>
              </p:nvSpPr>
              <p:spPr bwMode="auto">
                <a:xfrm rot="1800000">
                  <a:off x="7914808" y="2621617"/>
                  <a:ext cx="151449" cy="314040"/>
                </a:xfrm>
                <a:custGeom>
                  <a:avLst/>
                  <a:gdLst>
                    <a:gd name="connsiteX0" fmla="*/ 11376 w 151449"/>
                    <a:gd name="connsiteY0" fmla="*/ 61850 h 314040"/>
                    <a:gd name="connsiteX1" fmla="*/ 100982 w 151449"/>
                    <a:gd name="connsiteY1" fmla="*/ 23576 h 314040"/>
                    <a:gd name="connsiteX2" fmla="*/ 132415 w 151449"/>
                    <a:gd name="connsiteY2" fmla="*/ 0 h 314040"/>
                    <a:gd name="connsiteX3" fmla="*/ 119748 w 151449"/>
                    <a:gd name="connsiteY3" fmla="*/ 35649 h 314040"/>
                    <a:gd name="connsiteX4" fmla="*/ 151449 w 151449"/>
                    <a:gd name="connsiteY4" fmla="*/ 314040 h 314040"/>
                    <a:gd name="connsiteX5" fmla="*/ 0 w 151449"/>
                    <a:gd name="connsiteY5" fmla="*/ 130236 h 314040"/>
                    <a:gd name="connsiteX0" fmla="*/ 100982 w 192422"/>
                    <a:gd name="connsiteY0" fmla="*/ 23576 h 314040"/>
                    <a:gd name="connsiteX1" fmla="*/ 132415 w 192422"/>
                    <a:gd name="connsiteY1" fmla="*/ 0 h 314040"/>
                    <a:gd name="connsiteX2" fmla="*/ 119748 w 192422"/>
                    <a:gd name="connsiteY2" fmla="*/ 35649 h 314040"/>
                    <a:gd name="connsiteX3" fmla="*/ 151449 w 192422"/>
                    <a:gd name="connsiteY3" fmla="*/ 314040 h 314040"/>
                    <a:gd name="connsiteX4" fmla="*/ 0 w 192422"/>
                    <a:gd name="connsiteY4" fmla="*/ 130236 h 314040"/>
                    <a:gd name="connsiteX5" fmla="*/ 11376 w 192422"/>
                    <a:gd name="connsiteY5" fmla="*/ 61850 h 314040"/>
                    <a:gd name="connsiteX6" fmla="*/ 192422 w 192422"/>
                    <a:gd name="connsiteY6" fmla="*/ 115016 h 314040"/>
                    <a:gd name="connsiteX0" fmla="*/ 100982 w 151449"/>
                    <a:gd name="connsiteY0" fmla="*/ 23576 h 314040"/>
                    <a:gd name="connsiteX1" fmla="*/ 132415 w 151449"/>
                    <a:gd name="connsiteY1" fmla="*/ 0 h 314040"/>
                    <a:gd name="connsiteX2" fmla="*/ 119748 w 151449"/>
                    <a:gd name="connsiteY2" fmla="*/ 35649 h 314040"/>
                    <a:gd name="connsiteX3" fmla="*/ 151449 w 151449"/>
                    <a:gd name="connsiteY3" fmla="*/ 314040 h 314040"/>
                    <a:gd name="connsiteX4" fmla="*/ 0 w 151449"/>
                    <a:gd name="connsiteY4" fmla="*/ 130236 h 314040"/>
                    <a:gd name="connsiteX5" fmla="*/ 11376 w 151449"/>
                    <a:gd name="connsiteY5" fmla="*/ 61850 h 314040"/>
                    <a:gd name="connsiteX0" fmla="*/ 132415 w 151449"/>
                    <a:gd name="connsiteY0" fmla="*/ 0 h 314040"/>
                    <a:gd name="connsiteX1" fmla="*/ 119748 w 151449"/>
                    <a:gd name="connsiteY1" fmla="*/ 35649 h 314040"/>
                    <a:gd name="connsiteX2" fmla="*/ 151449 w 151449"/>
                    <a:gd name="connsiteY2" fmla="*/ 314040 h 314040"/>
                    <a:gd name="connsiteX3" fmla="*/ 0 w 151449"/>
                    <a:gd name="connsiteY3" fmla="*/ 130236 h 314040"/>
                    <a:gd name="connsiteX4" fmla="*/ 11376 w 151449"/>
                    <a:gd name="connsiteY4" fmla="*/ 61850 h 314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49" h="314040">
                      <a:moveTo>
                        <a:pt x="132415" y="0"/>
                      </a:moveTo>
                      <a:lnTo>
                        <a:pt x="119748" y="35649"/>
                      </a:lnTo>
                      <a:cubicBezTo>
                        <a:pt x="98614" y="128446"/>
                        <a:pt x="109181" y="229296"/>
                        <a:pt x="151449" y="314040"/>
                      </a:cubicBezTo>
                      <a:cubicBezTo>
                        <a:pt x="67806" y="314040"/>
                        <a:pt x="0" y="231748"/>
                        <a:pt x="0" y="130236"/>
                      </a:cubicBezTo>
                      <a:lnTo>
                        <a:pt x="11376" y="61850"/>
                      </a:lnTo>
                    </a:path>
                  </a:pathLst>
                </a:custGeom>
                <a:solidFill>
                  <a:srgbClr val="FFFF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5DC89062-959A-4814-A43B-9F25D60D9283}"/>
                </a:ext>
              </a:extLst>
            </p:cNvPr>
            <p:cNvGrpSpPr/>
            <p:nvPr/>
          </p:nvGrpSpPr>
          <p:grpSpPr>
            <a:xfrm>
              <a:off x="5133995" y="4234193"/>
              <a:ext cx="356739" cy="391908"/>
              <a:chOff x="7237234" y="2575095"/>
              <a:chExt cx="356739" cy="391908"/>
            </a:xfrm>
          </p:grpSpPr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67C42242-42AD-498C-A9E8-FF23007A9E18}"/>
                  </a:ext>
                </a:extLst>
              </p:cNvPr>
              <p:cNvSpPr/>
              <p:nvPr/>
            </p:nvSpPr>
            <p:spPr bwMode="auto">
              <a:xfrm rot="7329767">
                <a:off x="7382226" y="2550588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F7044254-8BF3-481D-B814-49563951D61E}"/>
                  </a:ext>
                </a:extLst>
              </p:cNvPr>
              <p:cNvSpPr/>
              <p:nvPr/>
            </p:nvSpPr>
            <p:spPr bwMode="auto">
              <a:xfrm rot="6865665">
                <a:off x="7290034" y="2654054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5A53E5E7-F9AD-483D-8A85-08AC081DA758}"/>
                  </a:ext>
                </a:extLst>
              </p:cNvPr>
              <p:cNvSpPr/>
              <p:nvPr/>
            </p:nvSpPr>
            <p:spPr bwMode="auto">
              <a:xfrm rot="6211759">
                <a:off x="7257632" y="2790761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4" name="月 463">
              <a:extLst>
                <a:ext uri="{FF2B5EF4-FFF2-40B4-BE49-F238E27FC236}">
                  <a16:creationId xmlns:a16="http://schemas.microsoft.com/office/drawing/2014/main" id="{7A0A7D0E-3367-431F-BD76-C7A8B19C06BB}"/>
                </a:ext>
              </a:extLst>
            </p:cNvPr>
            <p:cNvSpPr/>
            <p:nvPr/>
          </p:nvSpPr>
          <p:spPr bwMode="auto">
            <a:xfrm rot="5400000">
              <a:off x="5499136" y="4778502"/>
              <a:ext cx="92080" cy="292166"/>
            </a:xfrm>
            <a:prstGeom prst="moon">
              <a:avLst>
                <a:gd name="adj" fmla="val 72091"/>
              </a:avLst>
            </a:prstGeom>
            <a:solidFill>
              <a:srgbClr val="0070C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5" name="月 464">
              <a:extLst>
                <a:ext uri="{FF2B5EF4-FFF2-40B4-BE49-F238E27FC236}">
                  <a16:creationId xmlns:a16="http://schemas.microsoft.com/office/drawing/2014/main" id="{76DCC722-6217-4D39-B2E1-A7FD330507E7}"/>
                </a:ext>
              </a:extLst>
            </p:cNvPr>
            <p:cNvSpPr/>
            <p:nvPr/>
          </p:nvSpPr>
          <p:spPr bwMode="auto">
            <a:xfrm rot="5400000">
              <a:off x="6108863" y="4778504"/>
              <a:ext cx="92078" cy="292166"/>
            </a:xfrm>
            <a:prstGeom prst="moon">
              <a:avLst>
                <a:gd name="adj" fmla="val 72091"/>
              </a:avLst>
            </a:prstGeom>
            <a:solidFill>
              <a:srgbClr val="0070C0"/>
            </a:solidFill>
            <a:ln w="3810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9A5C204B-A977-4A5B-9485-9DC0D97CC60C}"/>
                </a:ext>
              </a:extLst>
            </p:cNvPr>
            <p:cNvGrpSpPr/>
            <p:nvPr/>
          </p:nvGrpSpPr>
          <p:grpSpPr>
            <a:xfrm>
              <a:off x="3933687" y="4401768"/>
              <a:ext cx="1428234" cy="2215680"/>
              <a:chOff x="9773698" y="318290"/>
              <a:chExt cx="1428234" cy="2215680"/>
            </a:xfrm>
          </p:grpSpPr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036BD3FF-3D4C-4777-B1B6-5CF749A54E45}"/>
                  </a:ext>
                </a:extLst>
              </p:cNvPr>
              <p:cNvGrpSpPr/>
              <p:nvPr/>
            </p:nvGrpSpPr>
            <p:grpSpPr>
              <a:xfrm rot="20829465">
                <a:off x="10400344" y="1190139"/>
                <a:ext cx="762419" cy="1343831"/>
                <a:chOff x="384430" y="1077195"/>
                <a:chExt cx="762419" cy="1343831"/>
              </a:xfrm>
            </p:grpSpPr>
            <p:sp>
              <p:nvSpPr>
                <p:cNvPr id="537" name="角丸四角形 4">
                  <a:extLst>
                    <a:ext uri="{FF2B5EF4-FFF2-40B4-BE49-F238E27FC236}">
                      <a16:creationId xmlns:a16="http://schemas.microsoft.com/office/drawing/2014/main" id="{41815AD0-F6E0-417A-BC04-F681940F41A3}"/>
                    </a:ext>
                  </a:extLst>
                </p:cNvPr>
                <p:cNvSpPr/>
                <p:nvPr/>
              </p:nvSpPr>
              <p:spPr>
                <a:xfrm rot="3504166">
                  <a:off x="344362" y="1117263"/>
                  <a:ext cx="63763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片側の 2 つの角を丸めた四角形 151">
                  <a:extLst>
                    <a:ext uri="{FF2B5EF4-FFF2-40B4-BE49-F238E27FC236}">
                      <a16:creationId xmlns:a16="http://schemas.microsoft.com/office/drawing/2014/main" id="{2AC2010E-CF3E-49AE-8A98-6DFF6DE3F599}"/>
                    </a:ext>
                  </a:extLst>
                </p:cNvPr>
                <p:cNvSpPr/>
                <p:nvPr/>
              </p:nvSpPr>
              <p:spPr>
                <a:xfrm rot="9943817">
                  <a:off x="805746" y="1532497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E16BD693-2223-40D0-B264-EF128BA5DABA}"/>
                  </a:ext>
                </a:extLst>
              </p:cNvPr>
              <p:cNvGrpSpPr/>
              <p:nvPr/>
            </p:nvGrpSpPr>
            <p:grpSpPr>
              <a:xfrm>
                <a:off x="9773698" y="1262848"/>
                <a:ext cx="1428234" cy="297679"/>
                <a:chOff x="3619699" y="1930786"/>
                <a:chExt cx="1428234" cy="297679"/>
              </a:xfrm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41A8A9A2-A001-4F6F-9324-9AE99D06F7C3}"/>
                    </a:ext>
                  </a:extLst>
                </p:cNvPr>
                <p:cNvSpPr/>
                <p:nvPr/>
              </p:nvSpPr>
              <p:spPr bwMode="auto">
                <a:xfrm>
                  <a:off x="3619699" y="1930786"/>
                  <a:ext cx="1428234" cy="297679"/>
                </a:xfrm>
                <a:custGeom>
                  <a:avLst/>
                  <a:gdLst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32507 w 1428234"/>
                    <a:gd name="connsiteY6" fmla="*/ 148840 h 297679"/>
                    <a:gd name="connsiteX7" fmla="*/ 0 w 1428234"/>
                    <a:gd name="connsiteY7" fmla="*/ 121455 h 297679"/>
                    <a:gd name="connsiteX8" fmla="*/ 714117 w 1428234"/>
                    <a:gd name="connsiteY8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395727 w 1428234"/>
                    <a:gd name="connsiteY2" fmla="*/ 148840 h 297679"/>
                    <a:gd name="connsiteX3" fmla="*/ 1428234 w 1428234"/>
                    <a:gd name="connsiteY3" fmla="*/ 176224 h 297679"/>
                    <a:gd name="connsiteX4" fmla="*/ 714117 w 1428234"/>
                    <a:gd name="connsiteY4" fmla="*/ 297679 h 297679"/>
                    <a:gd name="connsiteX5" fmla="*/ 0 w 1428234"/>
                    <a:gd name="connsiteY5" fmla="*/ 176224 h 297679"/>
                    <a:gd name="connsiteX6" fmla="*/ 0 w 1428234"/>
                    <a:gd name="connsiteY6" fmla="*/ 121455 h 297679"/>
                    <a:gd name="connsiteX7" fmla="*/ 714117 w 1428234"/>
                    <a:gd name="connsiteY7" fmla="*/ 0 h 297679"/>
                    <a:gd name="connsiteX0" fmla="*/ 714117 w 1428234"/>
                    <a:gd name="connsiteY0" fmla="*/ 0 h 297679"/>
                    <a:gd name="connsiteX1" fmla="*/ 1428234 w 1428234"/>
                    <a:gd name="connsiteY1" fmla="*/ 121455 h 297679"/>
                    <a:gd name="connsiteX2" fmla="*/ 1428234 w 1428234"/>
                    <a:gd name="connsiteY2" fmla="*/ 176224 h 297679"/>
                    <a:gd name="connsiteX3" fmla="*/ 714117 w 1428234"/>
                    <a:gd name="connsiteY3" fmla="*/ 297679 h 297679"/>
                    <a:gd name="connsiteX4" fmla="*/ 0 w 1428234"/>
                    <a:gd name="connsiteY4" fmla="*/ 176224 h 297679"/>
                    <a:gd name="connsiteX5" fmla="*/ 0 w 1428234"/>
                    <a:gd name="connsiteY5" fmla="*/ 121455 h 297679"/>
                    <a:gd name="connsiteX6" fmla="*/ 714117 w 1428234"/>
                    <a:gd name="connsiteY6" fmla="*/ 0 h 297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28234" h="297679">
                      <a:moveTo>
                        <a:pt x="714117" y="0"/>
                      </a:moveTo>
                      <a:cubicBezTo>
                        <a:pt x="1108513" y="0"/>
                        <a:pt x="1428234" y="54377"/>
                        <a:pt x="1428234" y="121455"/>
                      </a:cubicBezTo>
                      <a:lnTo>
                        <a:pt x="1428234" y="176224"/>
                      </a:lnTo>
                      <a:cubicBezTo>
                        <a:pt x="1428234" y="243302"/>
                        <a:pt x="1108513" y="297679"/>
                        <a:pt x="714117" y="297679"/>
                      </a:cubicBezTo>
                      <a:cubicBezTo>
                        <a:pt x="319721" y="297679"/>
                        <a:pt x="0" y="243302"/>
                        <a:pt x="0" y="176224"/>
                      </a:cubicBezTo>
                      <a:lnTo>
                        <a:pt x="0" y="121455"/>
                      </a:lnTo>
                      <a:cubicBezTo>
                        <a:pt x="0" y="54377"/>
                        <a:pt x="319721" y="0"/>
                        <a:pt x="71411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7FBB4F61-AE76-4D6E-9DDE-E60FA3F14397}"/>
                    </a:ext>
                  </a:extLst>
                </p:cNvPr>
                <p:cNvSpPr/>
                <p:nvPr/>
              </p:nvSpPr>
              <p:spPr bwMode="auto">
                <a:xfrm>
                  <a:off x="3655103" y="1966912"/>
                  <a:ext cx="1357428" cy="197643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E8F7BFB2-82E8-4D59-B3B3-98494F36826D}"/>
                  </a:ext>
                </a:extLst>
              </p:cNvPr>
              <p:cNvGrpSpPr/>
              <p:nvPr/>
            </p:nvGrpSpPr>
            <p:grpSpPr>
              <a:xfrm>
                <a:off x="10080597" y="998730"/>
                <a:ext cx="336430" cy="414949"/>
                <a:chOff x="2756100" y="158157"/>
                <a:chExt cx="1239641" cy="1528959"/>
              </a:xfrm>
            </p:grpSpPr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D5AA2850-636A-489D-B495-5BDF46F7AC5A}"/>
                    </a:ext>
                  </a:extLst>
                </p:cNvPr>
                <p:cNvSpPr/>
                <p:nvPr/>
              </p:nvSpPr>
              <p:spPr bwMode="auto">
                <a:xfrm>
                  <a:off x="2761719" y="285497"/>
                  <a:ext cx="1228402" cy="1401619"/>
                </a:xfrm>
                <a:custGeom>
                  <a:avLst/>
                  <a:gdLst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81321 w 405074"/>
                    <a:gd name="connsiteY7" fmla="*/ 431023 h 462194"/>
                    <a:gd name="connsiteX8" fmla="*/ 75870 w 405074"/>
                    <a:gd name="connsiteY8" fmla="*/ 431023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6518 w 405074"/>
                    <a:gd name="connsiteY3" fmla="*/ 431023 h 462194"/>
                    <a:gd name="connsiteX4" fmla="*/ 328581 w 405074"/>
                    <a:gd name="connsiteY4" fmla="*/ 433385 h 462194"/>
                    <a:gd name="connsiteX5" fmla="*/ 203919 w 405074"/>
                    <a:gd name="connsiteY5" fmla="*/ 462194 h 462194"/>
                    <a:gd name="connsiteX6" fmla="*/ 79257 w 405074"/>
                    <a:gd name="connsiteY6" fmla="*/ 433385 h 462194"/>
                    <a:gd name="connsiteX7" fmla="*/ 75870 w 405074"/>
                    <a:gd name="connsiteY7" fmla="*/ 431023 h 462194"/>
                    <a:gd name="connsiteX8" fmla="*/ 0 w 405074"/>
                    <a:gd name="connsiteY8" fmla="*/ 0 h 462194"/>
                    <a:gd name="connsiteX0" fmla="*/ 0 w 405074"/>
                    <a:gd name="connsiteY0" fmla="*/ 0 h 462194"/>
                    <a:gd name="connsiteX1" fmla="*/ 405074 w 405074"/>
                    <a:gd name="connsiteY1" fmla="*/ 0 h 462194"/>
                    <a:gd name="connsiteX2" fmla="*/ 329204 w 405074"/>
                    <a:gd name="connsiteY2" fmla="*/ 431023 h 462194"/>
                    <a:gd name="connsiteX3" fmla="*/ 328581 w 405074"/>
                    <a:gd name="connsiteY3" fmla="*/ 433385 h 462194"/>
                    <a:gd name="connsiteX4" fmla="*/ 203919 w 405074"/>
                    <a:gd name="connsiteY4" fmla="*/ 462194 h 462194"/>
                    <a:gd name="connsiteX5" fmla="*/ 79257 w 405074"/>
                    <a:gd name="connsiteY5" fmla="*/ 433385 h 462194"/>
                    <a:gd name="connsiteX6" fmla="*/ 75870 w 405074"/>
                    <a:gd name="connsiteY6" fmla="*/ 431023 h 462194"/>
                    <a:gd name="connsiteX7" fmla="*/ 0 w 405074"/>
                    <a:gd name="connsiteY7" fmla="*/ 0 h 462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5074" h="462194">
                      <a:moveTo>
                        <a:pt x="0" y="0"/>
                      </a:moveTo>
                      <a:lnTo>
                        <a:pt x="405074" y="0"/>
                      </a:lnTo>
                      <a:lnTo>
                        <a:pt x="329204" y="431023"/>
                      </a:lnTo>
                      <a:lnTo>
                        <a:pt x="328581" y="433385"/>
                      </a:lnTo>
                      <a:cubicBezTo>
                        <a:pt x="328581" y="449296"/>
                        <a:pt x="272768" y="462194"/>
                        <a:pt x="203919" y="462194"/>
                      </a:cubicBezTo>
                      <a:cubicBezTo>
                        <a:pt x="135070" y="462194"/>
                        <a:pt x="79257" y="449296"/>
                        <a:pt x="79257" y="433385"/>
                      </a:cubicBezTo>
                      <a:lnTo>
                        <a:pt x="75870" y="4310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51514322-62F2-4907-8789-D41C88469745}"/>
                    </a:ext>
                  </a:extLst>
                </p:cNvPr>
                <p:cNvSpPr/>
                <p:nvPr/>
              </p:nvSpPr>
              <p:spPr bwMode="auto">
                <a:xfrm>
                  <a:off x="2756100" y="158157"/>
                  <a:ext cx="1239641" cy="230855"/>
                </a:xfrm>
                <a:prstGeom prst="ellipse">
                  <a:avLst/>
                </a:prstGeom>
                <a:solidFill>
                  <a:srgbClr val="CCEC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2DC9F008-3589-4BFF-ADF8-298770B6AFB7}"/>
                    </a:ext>
                  </a:extLst>
                </p:cNvPr>
                <p:cNvSpPr/>
                <p:nvPr/>
              </p:nvSpPr>
              <p:spPr bwMode="auto">
                <a:xfrm>
                  <a:off x="2849106" y="776180"/>
                  <a:ext cx="1053628" cy="905167"/>
                </a:xfrm>
                <a:custGeom>
                  <a:avLst/>
                  <a:gdLst>
                    <a:gd name="connsiteX0" fmla="*/ 0 w 1053628"/>
                    <a:gd name="connsiteY0" fmla="*/ 0 h 905167"/>
                    <a:gd name="connsiteX1" fmla="*/ 58139 w 1053628"/>
                    <a:gd name="connsiteY1" fmla="*/ 14850 h 905167"/>
                    <a:gd name="connsiteX2" fmla="*/ 526815 w 1053628"/>
                    <a:gd name="connsiteY2" fmla="*/ 54739 h 905167"/>
                    <a:gd name="connsiteX3" fmla="*/ 995492 w 1053628"/>
                    <a:gd name="connsiteY3" fmla="*/ 14850 h 905167"/>
                    <a:gd name="connsiteX4" fmla="*/ 1053628 w 1053628"/>
                    <a:gd name="connsiteY4" fmla="*/ 1 h 905167"/>
                    <a:gd name="connsiteX5" fmla="*/ 910937 w 1053628"/>
                    <a:gd name="connsiteY5" fmla="*/ 810640 h 905167"/>
                    <a:gd name="connsiteX6" fmla="*/ 909047 w 1053628"/>
                    <a:gd name="connsiteY6" fmla="*/ 817803 h 905167"/>
                    <a:gd name="connsiteX7" fmla="*/ 531005 w 1053628"/>
                    <a:gd name="connsiteY7" fmla="*/ 905167 h 905167"/>
                    <a:gd name="connsiteX8" fmla="*/ 152963 w 1053628"/>
                    <a:gd name="connsiteY8" fmla="*/ 817803 h 905167"/>
                    <a:gd name="connsiteX9" fmla="*/ 142692 w 1053628"/>
                    <a:gd name="connsiteY9" fmla="*/ 810640 h 90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53628" h="905167">
                      <a:moveTo>
                        <a:pt x="0" y="0"/>
                      </a:moveTo>
                      <a:lnTo>
                        <a:pt x="58139" y="14850"/>
                      </a:lnTo>
                      <a:cubicBezTo>
                        <a:pt x="171790" y="39283"/>
                        <a:pt x="339610" y="54739"/>
                        <a:pt x="526815" y="54739"/>
                      </a:cubicBezTo>
                      <a:cubicBezTo>
                        <a:pt x="714020" y="54739"/>
                        <a:pt x="881841" y="39283"/>
                        <a:pt x="995492" y="14850"/>
                      </a:cubicBezTo>
                      <a:lnTo>
                        <a:pt x="1053628" y="1"/>
                      </a:lnTo>
                      <a:lnTo>
                        <a:pt x="910937" y="810640"/>
                      </a:lnTo>
                      <a:lnTo>
                        <a:pt x="909047" y="817803"/>
                      </a:lnTo>
                      <a:cubicBezTo>
                        <a:pt x="909047" y="866054"/>
                        <a:pt x="739792" y="905167"/>
                        <a:pt x="531005" y="905167"/>
                      </a:cubicBezTo>
                      <a:cubicBezTo>
                        <a:pt x="322218" y="905167"/>
                        <a:pt x="152963" y="866054"/>
                        <a:pt x="152963" y="817803"/>
                      </a:cubicBezTo>
                      <a:lnTo>
                        <a:pt x="142692" y="81064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9650EA38-0F4E-4A9F-93A5-E2D0544AD77E}"/>
                    </a:ext>
                  </a:extLst>
                </p:cNvPr>
                <p:cNvSpPr/>
                <p:nvPr/>
              </p:nvSpPr>
              <p:spPr bwMode="auto">
                <a:xfrm>
                  <a:off x="2851354" y="681038"/>
                  <a:ext cx="1049134" cy="192608"/>
                </a:xfrm>
                <a:prstGeom prst="ellipse">
                  <a:avLst/>
                </a:pr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83EC8B19-6FEF-402B-A41D-7EC7616B21AD}"/>
                  </a:ext>
                </a:extLst>
              </p:cNvPr>
              <p:cNvGrpSpPr/>
              <p:nvPr/>
            </p:nvGrpSpPr>
            <p:grpSpPr>
              <a:xfrm>
                <a:off x="10509873" y="318290"/>
                <a:ext cx="309713" cy="1093397"/>
                <a:chOff x="5110379" y="533304"/>
                <a:chExt cx="405074" cy="1430054"/>
              </a:xfrm>
              <a:solidFill>
                <a:srgbClr val="00B050"/>
              </a:solidFill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AA68250C-6771-44F5-8A1C-080FC767FB75}"/>
                    </a:ext>
                  </a:extLst>
                </p:cNvPr>
                <p:cNvSpPr/>
                <p:nvPr/>
              </p:nvSpPr>
              <p:spPr bwMode="auto">
                <a:xfrm>
                  <a:off x="5110379" y="582862"/>
                  <a:ext cx="405074" cy="1380496"/>
                </a:xfrm>
                <a:custGeom>
                  <a:avLst/>
                  <a:gdLst>
                    <a:gd name="connsiteX0" fmla="*/ 160244 w 405074"/>
                    <a:gd name="connsiteY0" fmla="*/ 0 h 1380496"/>
                    <a:gd name="connsiteX1" fmla="*/ 244830 w 405074"/>
                    <a:gd name="connsiteY1" fmla="*/ 0 h 1380496"/>
                    <a:gd name="connsiteX2" fmla="*/ 336702 w 405074"/>
                    <a:gd name="connsiteY2" fmla="*/ 324298 h 1380496"/>
                    <a:gd name="connsiteX3" fmla="*/ 345752 w 405074"/>
                    <a:gd name="connsiteY3" fmla="*/ 330400 h 1380496"/>
                    <a:gd name="connsiteX4" fmla="*/ 405074 w 405074"/>
                    <a:gd name="connsiteY4" fmla="*/ 473615 h 1380496"/>
                    <a:gd name="connsiteX5" fmla="*/ 405074 w 405074"/>
                    <a:gd name="connsiteY5" fmla="*/ 511956 h 1380496"/>
                    <a:gd name="connsiteX6" fmla="*/ 405074 w 405074"/>
                    <a:gd name="connsiteY6" fmla="*/ 1148661 h 1380496"/>
                    <a:gd name="connsiteX7" fmla="*/ 405074 w 405074"/>
                    <a:gd name="connsiteY7" fmla="*/ 1284408 h 1380496"/>
                    <a:gd name="connsiteX8" fmla="*/ 308986 w 405074"/>
                    <a:gd name="connsiteY8" fmla="*/ 1380496 h 1380496"/>
                    <a:gd name="connsiteX9" fmla="*/ 96088 w 405074"/>
                    <a:gd name="connsiteY9" fmla="*/ 1380496 h 1380496"/>
                    <a:gd name="connsiteX10" fmla="*/ 0 w 405074"/>
                    <a:gd name="connsiteY10" fmla="*/ 1284408 h 1380496"/>
                    <a:gd name="connsiteX11" fmla="*/ 0 w 405074"/>
                    <a:gd name="connsiteY11" fmla="*/ 1148661 h 1380496"/>
                    <a:gd name="connsiteX12" fmla="*/ 0 w 405074"/>
                    <a:gd name="connsiteY12" fmla="*/ 511956 h 1380496"/>
                    <a:gd name="connsiteX13" fmla="*/ 0 w 405074"/>
                    <a:gd name="connsiteY13" fmla="*/ 473615 h 1380496"/>
                    <a:gd name="connsiteX14" fmla="*/ 59322 w 405074"/>
                    <a:gd name="connsiteY14" fmla="*/ 330400 h 1380496"/>
                    <a:gd name="connsiteX15" fmla="*/ 68372 w 405074"/>
                    <a:gd name="connsiteY15" fmla="*/ 324298 h 138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05074" h="1380496">
                      <a:moveTo>
                        <a:pt x="160244" y="0"/>
                      </a:moveTo>
                      <a:lnTo>
                        <a:pt x="244830" y="0"/>
                      </a:lnTo>
                      <a:lnTo>
                        <a:pt x="336702" y="324298"/>
                      </a:lnTo>
                      <a:lnTo>
                        <a:pt x="345752" y="330400"/>
                      </a:lnTo>
                      <a:cubicBezTo>
                        <a:pt x="382405" y="367052"/>
                        <a:pt x="405074" y="417686"/>
                        <a:pt x="405074" y="473615"/>
                      </a:cubicBezTo>
                      <a:lnTo>
                        <a:pt x="405074" y="511956"/>
                      </a:lnTo>
                      <a:lnTo>
                        <a:pt x="405074" y="1148661"/>
                      </a:lnTo>
                      <a:lnTo>
                        <a:pt x="405074" y="1284408"/>
                      </a:lnTo>
                      <a:cubicBezTo>
                        <a:pt x="405074" y="1337476"/>
                        <a:pt x="362054" y="1380496"/>
                        <a:pt x="308986" y="1380496"/>
                      </a:cubicBezTo>
                      <a:lnTo>
                        <a:pt x="96088" y="1380496"/>
                      </a:lnTo>
                      <a:cubicBezTo>
                        <a:pt x="43020" y="1380496"/>
                        <a:pt x="0" y="1337476"/>
                        <a:pt x="0" y="1284408"/>
                      </a:cubicBezTo>
                      <a:lnTo>
                        <a:pt x="0" y="1148661"/>
                      </a:lnTo>
                      <a:lnTo>
                        <a:pt x="0" y="511956"/>
                      </a:lnTo>
                      <a:lnTo>
                        <a:pt x="0" y="473615"/>
                      </a:lnTo>
                      <a:cubicBezTo>
                        <a:pt x="0" y="417686"/>
                        <a:pt x="22670" y="367052"/>
                        <a:pt x="59322" y="330400"/>
                      </a:cubicBezTo>
                      <a:lnTo>
                        <a:pt x="68372" y="324298"/>
                      </a:lnTo>
                      <a:close/>
                    </a:path>
                  </a:pathLst>
                </a:custGeom>
                <a:grpFill/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四角形: 角を丸くする 526">
                  <a:extLst>
                    <a:ext uri="{FF2B5EF4-FFF2-40B4-BE49-F238E27FC236}">
                      <a16:creationId xmlns:a16="http://schemas.microsoft.com/office/drawing/2014/main" id="{03E355FB-41BD-44B6-B86C-0128C4470DA2}"/>
                    </a:ext>
                  </a:extLst>
                </p:cNvPr>
                <p:cNvSpPr/>
                <p:nvPr/>
              </p:nvSpPr>
              <p:spPr bwMode="auto">
                <a:xfrm>
                  <a:off x="5110379" y="1292036"/>
                  <a:ext cx="405074" cy="467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00404CA8-4F53-486B-8175-6C18D0ABD9D6}"/>
                    </a:ext>
                  </a:extLst>
                </p:cNvPr>
                <p:cNvGrpSpPr/>
                <p:nvPr/>
              </p:nvGrpSpPr>
              <p:grpSpPr>
                <a:xfrm>
                  <a:off x="5237855" y="533304"/>
                  <a:ext cx="150120" cy="104185"/>
                  <a:chOff x="5237855" y="533304"/>
                  <a:chExt cx="150120" cy="104185"/>
                </a:xfrm>
                <a:grpFill/>
              </p:grpSpPr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F0916044-BF24-4914-B217-9C5D9750C8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37855" y="534619"/>
                    <a:ext cx="150120" cy="102870"/>
                  </a:xfrm>
                  <a:custGeom>
                    <a:avLst/>
                    <a:gdLst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22436 w 153198"/>
                      <a:gd name="connsiteY12" fmla="*/ 39024 h 102870"/>
                      <a:gd name="connsiteX13" fmla="*/ 0 w 153198"/>
                      <a:gd name="connsiteY13" fmla="*/ 22860 h 102870"/>
                      <a:gd name="connsiteX14" fmla="*/ 76599 w 153198"/>
                      <a:gd name="connsiteY14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31718 w 153198"/>
                      <a:gd name="connsiteY11" fmla="*/ 40172 h 102870"/>
                      <a:gd name="connsiteX12" fmla="*/ 0 w 153198"/>
                      <a:gd name="connsiteY12" fmla="*/ 22860 h 102870"/>
                      <a:gd name="connsiteX13" fmla="*/ 76599 w 153198"/>
                      <a:gd name="connsiteY13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31718 w 153198"/>
                      <a:gd name="connsiteY10" fmla="*/ 62698 h 102870"/>
                      <a:gd name="connsiteX11" fmla="*/ 0 w 153198"/>
                      <a:gd name="connsiteY11" fmla="*/ 22860 h 102870"/>
                      <a:gd name="connsiteX12" fmla="*/ 76599 w 153198"/>
                      <a:gd name="connsiteY12" fmla="*/ 0 h 102870"/>
                      <a:gd name="connsiteX0" fmla="*/ 76599 w 153198"/>
                      <a:gd name="connsiteY0" fmla="*/ 0 h 102870"/>
                      <a:gd name="connsiteX1" fmla="*/ 153198 w 153198"/>
                      <a:gd name="connsiteY1" fmla="*/ 22860 h 102870"/>
                      <a:gd name="connsiteX2" fmla="*/ 130763 w 153198"/>
                      <a:gd name="connsiteY2" fmla="*/ 39024 h 102870"/>
                      <a:gd name="connsiteX3" fmla="*/ 121728 w 153198"/>
                      <a:gd name="connsiteY3" fmla="*/ 40141 h 102870"/>
                      <a:gd name="connsiteX4" fmla="*/ 121728 w 153198"/>
                      <a:gd name="connsiteY4" fmla="*/ 62729 h 102870"/>
                      <a:gd name="connsiteX5" fmla="*/ 130763 w 153198"/>
                      <a:gd name="connsiteY5" fmla="*/ 63846 h 102870"/>
                      <a:gd name="connsiteX6" fmla="*/ 153198 w 153198"/>
                      <a:gd name="connsiteY6" fmla="*/ 80010 h 102870"/>
                      <a:gd name="connsiteX7" fmla="*/ 76599 w 153198"/>
                      <a:gd name="connsiteY7" fmla="*/ 102870 h 102870"/>
                      <a:gd name="connsiteX8" fmla="*/ 0 w 153198"/>
                      <a:gd name="connsiteY8" fmla="*/ 80010 h 102870"/>
                      <a:gd name="connsiteX9" fmla="*/ 22436 w 153198"/>
                      <a:gd name="connsiteY9" fmla="*/ 63846 h 102870"/>
                      <a:gd name="connsiteX10" fmla="*/ 0 w 153198"/>
                      <a:gd name="connsiteY10" fmla="*/ 22860 h 102870"/>
                      <a:gd name="connsiteX11" fmla="*/ 76599 w 153198"/>
                      <a:gd name="connsiteY11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40338 w 162773"/>
                      <a:gd name="connsiteY5" fmla="*/ 63846 h 102870"/>
                      <a:gd name="connsiteX6" fmla="*/ 162773 w 162773"/>
                      <a:gd name="connsiteY6" fmla="*/ 80010 h 102870"/>
                      <a:gd name="connsiteX7" fmla="*/ 86174 w 162773"/>
                      <a:gd name="connsiteY7" fmla="*/ 102870 h 102870"/>
                      <a:gd name="connsiteX8" fmla="*/ 9575 w 162773"/>
                      <a:gd name="connsiteY8" fmla="*/ 80010 h 102870"/>
                      <a:gd name="connsiteX9" fmla="*/ 9575 w 162773"/>
                      <a:gd name="connsiteY9" fmla="*/ 22860 h 102870"/>
                      <a:gd name="connsiteX10" fmla="*/ 86174 w 162773"/>
                      <a:gd name="connsiteY10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31303 w 162773"/>
                      <a:gd name="connsiteY4" fmla="*/ 62729 h 102870"/>
                      <a:gd name="connsiteX5" fmla="*/ 162773 w 162773"/>
                      <a:gd name="connsiteY5" fmla="*/ 80010 h 102870"/>
                      <a:gd name="connsiteX6" fmla="*/ 86174 w 162773"/>
                      <a:gd name="connsiteY6" fmla="*/ 102870 h 102870"/>
                      <a:gd name="connsiteX7" fmla="*/ 9575 w 162773"/>
                      <a:gd name="connsiteY7" fmla="*/ 80010 h 102870"/>
                      <a:gd name="connsiteX8" fmla="*/ 9575 w 162773"/>
                      <a:gd name="connsiteY8" fmla="*/ 22860 h 102870"/>
                      <a:gd name="connsiteX9" fmla="*/ 86174 w 162773"/>
                      <a:gd name="connsiteY9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31303 w 162773"/>
                      <a:gd name="connsiteY3" fmla="*/ 40141 h 102870"/>
                      <a:gd name="connsiteX4" fmla="*/ 162773 w 162773"/>
                      <a:gd name="connsiteY4" fmla="*/ 80010 h 102870"/>
                      <a:gd name="connsiteX5" fmla="*/ 86174 w 162773"/>
                      <a:gd name="connsiteY5" fmla="*/ 102870 h 102870"/>
                      <a:gd name="connsiteX6" fmla="*/ 9575 w 162773"/>
                      <a:gd name="connsiteY6" fmla="*/ 80010 h 102870"/>
                      <a:gd name="connsiteX7" fmla="*/ 9575 w 162773"/>
                      <a:gd name="connsiteY7" fmla="*/ 22860 h 102870"/>
                      <a:gd name="connsiteX8" fmla="*/ 86174 w 162773"/>
                      <a:gd name="connsiteY8" fmla="*/ 0 h 102870"/>
                      <a:gd name="connsiteX0" fmla="*/ 86174 w 162773"/>
                      <a:gd name="connsiteY0" fmla="*/ 0 h 102870"/>
                      <a:gd name="connsiteX1" fmla="*/ 162773 w 162773"/>
                      <a:gd name="connsiteY1" fmla="*/ 22860 h 102870"/>
                      <a:gd name="connsiteX2" fmla="*/ 140338 w 162773"/>
                      <a:gd name="connsiteY2" fmla="*/ 39024 h 102870"/>
                      <a:gd name="connsiteX3" fmla="*/ 162773 w 162773"/>
                      <a:gd name="connsiteY3" fmla="*/ 80010 h 102870"/>
                      <a:gd name="connsiteX4" fmla="*/ 86174 w 162773"/>
                      <a:gd name="connsiteY4" fmla="*/ 102870 h 102870"/>
                      <a:gd name="connsiteX5" fmla="*/ 9575 w 162773"/>
                      <a:gd name="connsiteY5" fmla="*/ 80010 h 102870"/>
                      <a:gd name="connsiteX6" fmla="*/ 9575 w 162773"/>
                      <a:gd name="connsiteY6" fmla="*/ 22860 h 102870"/>
                      <a:gd name="connsiteX7" fmla="*/ 86174 w 162773"/>
                      <a:gd name="connsiteY7" fmla="*/ 0 h 102870"/>
                      <a:gd name="connsiteX0" fmla="*/ 86174 w 172348"/>
                      <a:gd name="connsiteY0" fmla="*/ 0 h 102870"/>
                      <a:gd name="connsiteX1" fmla="*/ 162773 w 172348"/>
                      <a:gd name="connsiteY1" fmla="*/ 22860 h 102870"/>
                      <a:gd name="connsiteX2" fmla="*/ 162773 w 172348"/>
                      <a:gd name="connsiteY2" fmla="*/ 80010 h 102870"/>
                      <a:gd name="connsiteX3" fmla="*/ 86174 w 172348"/>
                      <a:gd name="connsiteY3" fmla="*/ 102870 h 102870"/>
                      <a:gd name="connsiteX4" fmla="*/ 9575 w 172348"/>
                      <a:gd name="connsiteY4" fmla="*/ 80010 h 102870"/>
                      <a:gd name="connsiteX5" fmla="*/ 9575 w 172348"/>
                      <a:gd name="connsiteY5" fmla="*/ 22860 h 102870"/>
                      <a:gd name="connsiteX6" fmla="*/ 86174 w 172348"/>
                      <a:gd name="connsiteY6" fmla="*/ 0 h 102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2348" h="102870">
                        <a:moveTo>
                          <a:pt x="86174" y="0"/>
                        </a:moveTo>
                        <a:cubicBezTo>
                          <a:pt x="128478" y="0"/>
                          <a:pt x="150007" y="9525"/>
                          <a:pt x="162773" y="22860"/>
                        </a:cubicBezTo>
                        <a:cubicBezTo>
                          <a:pt x="175540" y="36195"/>
                          <a:pt x="175540" y="66675"/>
                          <a:pt x="162773" y="80010"/>
                        </a:cubicBezTo>
                        <a:cubicBezTo>
                          <a:pt x="150007" y="93345"/>
                          <a:pt x="128478" y="102870"/>
                          <a:pt x="86174" y="102870"/>
                        </a:cubicBezTo>
                        <a:cubicBezTo>
                          <a:pt x="43870" y="102870"/>
                          <a:pt x="22342" y="93345"/>
                          <a:pt x="9575" y="80010"/>
                        </a:cubicBezTo>
                        <a:cubicBezTo>
                          <a:pt x="-3192" y="66675"/>
                          <a:pt x="-3192" y="36195"/>
                          <a:pt x="9575" y="22860"/>
                        </a:cubicBezTo>
                        <a:cubicBezTo>
                          <a:pt x="22342" y="9525"/>
                          <a:pt x="43870" y="0"/>
                          <a:pt x="86174" y="0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0" name="楕円 529">
                    <a:extLst>
                      <a:ext uri="{FF2B5EF4-FFF2-40B4-BE49-F238E27FC236}">
                        <a16:creationId xmlns:a16="http://schemas.microsoft.com/office/drawing/2014/main" id="{A3817E98-9B48-4BC4-8F1A-75F0287918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46196" y="533304"/>
                    <a:ext cx="133440" cy="45719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764" name="グループ化 763">
            <a:extLst>
              <a:ext uri="{FF2B5EF4-FFF2-40B4-BE49-F238E27FC236}">
                <a16:creationId xmlns:a16="http://schemas.microsoft.com/office/drawing/2014/main" id="{57F4DE47-DF86-42E1-B324-AB7349AEF124}"/>
              </a:ext>
            </a:extLst>
          </p:cNvPr>
          <p:cNvGrpSpPr/>
          <p:nvPr/>
        </p:nvGrpSpPr>
        <p:grpSpPr>
          <a:xfrm>
            <a:off x="6261209" y="4600990"/>
            <a:ext cx="1104765" cy="1676597"/>
            <a:chOff x="11646813" y="4939580"/>
            <a:chExt cx="1492677" cy="2265294"/>
          </a:xfrm>
        </p:grpSpPr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8377770E-9789-4809-A059-FA9DB22AB146}"/>
                </a:ext>
              </a:extLst>
            </p:cNvPr>
            <p:cNvGrpSpPr/>
            <p:nvPr/>
          </p:nvGrpSpPr>
          <p:grpSpPr>
            <a:xfrm>
              <a:off x="11813858" y="6079575"/>
              <a:ext cx="1156298" cy="1125299"/>
              <a:chOff x="11304217" y="2699876"/>
              <a:chExt cx="1156298" cy="1125299"/>
            </a:xfrm>
          </p:grpSpPr>
          <p:sp>
            <p:nvSpPr>
              <p:cNvPr id="692" name="片側の 2 つの角を丸めた四角形 68">
                <a:extLst>
                  <a:ext uri="{FF2B5EF4-FFF2-40B4-BE49-F238E27FC236}">
                    <a16:creationId xmlns:a16="http://schemas.microsoft.com/office/drawing/2014/main" id="{56E0CDEF-C362-4F98-9243-B2ABE6A0B72E}"/>
                  </a:ext>
                </a:extLst>
              </p:cNvPr>
              <p:cNvSpPr/>
              <p:nvPr/>
            </p:nvSpPr>
            <p:spPr>
              <a:xfrm rot="10800000">
                <a:off x="11748568" y="2699876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片側の 2 つの角を丸めた四角形 70">
                <a:extLst>
                  <a:ext uri="{FF2B5EF4-FFF2-40B4-BE49-F238E27FC236}">
                    <a16:creationId xmlns:a16="http://schemas.microsoft.com/office/drawing/2014/main" id="{CDC72E0D-F0E3-419A-866B-18EC46F2B194}"/>
                  </a:ext>
                </a:extLst>
              </p:cNvPr>
              <p:cNvSpPr/>
              <p:nvPr/>
            </p:nvSpPr>
            <p:spPr>
              <a:xfrm>
                <a:off x="11304217" y="3035305"/>
                <a:ext cx="1156298" cy="785107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7488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038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7488"/>
                  <a:gd name="connsiteX1" fmla="*/ 1026064 w 1156298"/>
                  <a:gd name="connsiteY1" fmla="*/ 0 h 787488"/>
                  <a:gd name="connsiteX2" fmla="*/ 1156298 w 1156298"/>
                  <a:gd name="connsiteY2" fmla="*/ 130234 h 787488"/>
                  <a:gd name="connsiteX3" fmla="*/ 1003898 w 1156298"/>
                  <a:gd name="connsiteY3" fmla="*/ 787488 h 787488"/>
                  <a:gd name="connsiteX4" fmla="*/ 140494 w 1156298"/>
                  <a:gd name="connsiteY4" fmla="*/ 787488 h 787488"/>
                  <a:gd name="connsiteX5" fmla="*/ 0 w 1156298"/>
                  <a:gd name="connsiteY5" fmla="*/ 130234 h 787488"/>
                  <a:gd name="connsiteX6" fmla="*/ 130234 w 1156298"/>
                  <a:gd name="connsiteY6" fmla="*/ 0 h 787488"/>
                  <a:gd name="connsiteX0" fmla="*/ 130234 w 1156298"/>
                  <a:gd name="connsiteY0" fmla="*/ 0 h 787488"/>
                  <a:gd name="connsiteX1" fmla="*/ 1026064 w 1156298"/>
                  <a:gd name="connsiteY1" fmla="*/ 0 h 787488"/>
                  <a:gd name="connsiteX2" fmla="*/ 1156298 w 1156298"/>
                  <a:gd name="connsiteY2" fmla="*/ 130234 h 787488"/>
                  <a:gd name="connsiteX3" fmla="*/ 1003898 w 1156298"/>
                  <a:gd name="connsiteY3" fmla="*/ 787488 h 787488"/>
                  <a:gd name="connsiteX4" fmla="*/ 59532 w 1156298"/>
                  <a:gd name="connsiteY4" fmla="*/ 785107 h 787488"/>
                  <a:gd name="connsiteX5" fmla="*/ 0 w 1156298"/>
                  <a:gd name="connsiteY5" fmla="*/ 130234 h 787488"/>
                  <a:gd name="connsiteX6" fmla="*/ 130234 w 1156298"/>
                  <a:gd name="connsiteY6" fmla="*/ 0 h 787488"/>
                  <a:gd name="connsiteX0" fmla="*/ 130234 w 1156298"/>
                  <a:gd name="connsiteY0" fmla="*/ 0 h 785107"/>
                  <a:gd name="connsiteX1" fmla="*/ 1026064 w 1156298"/>
                  <a:gd name="connsiteY1" fmla="*/ 0 h 785107"/>
                  <a:gd name="connsiteX2" fmla="*/ 1156298 w 1156298"/>
                  <a:gd name="connsiteY2" fmla="*/ 130234 h 785107"/>
                  <a:gd name="connsiteX3" fmla="*/ 1103911 w 1156298"/>
                  <a:gd name="connsiteY3" fmla="*/ 785107 h 785107"/>
                  <a:gd name="connsiteX4" fmla="*/ 59532 w 1156298"/>
                  <a:gd name="connsiteY4" fmla="*/ 785107 h 785107"/>
                  <a:gd name="connsiteX5" fmla="*/ 0 w 1156298"/>
                  <a:gd name="connsiteY5" fmla="*/ 130234 h 785107"/>
                  <a:gd name="connsiteX6" fmla="*/ 130234 w 1156298"/>
                  <a:gd name="connsiteY6" fmla="*/ 0 h 785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5107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103911" y="785107"/>
                    </a:lnTo>
                    <a:lnTo>
                      <a:pt x="59532" y="785107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4" name="片側の 2 つの角を丸めた四角形 70">
                <a:extLst>
                  <a:ext uri="{FF2B5EF4-FFF2-40B4-BE49-F238E27FC236}">
                    <a16:creationId xmlns:a16="http://schemas.microsoft.com/office/drawing/2014/main" id="{273F653D-4836-4194-B39D-8FBEC2F44303}"/>
                  </a:ext>
                </a:extLst>
              </p:cNvPr>
              <p:cNvSpPr/>
              <p:nvPr/>
            </p:nvSpPr>
            <p:spPr>
              <a:xfrm>
                <a:off x="11449727" y="3035306"/>
                <a:ext cx="852202" cy="78986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二等辺三角形 694">
                <a:extLst>
                  <a:ext uri="{FF2B5EF4-FFF2-40B4-BE49-F238E27FC236}">
                    <a16:creationId xmlns:a16="http://schemas.microsoft.com/office/drawing/2014/main" id="{F2BE5CFC-6548-4E85-A0E7-9E84E74BB52E}"/>
                  </a:ext>
                </a:extLst>
              </p:cNvPr>
              <p:cNvSpPr/>
              <p:nvPr/>
            </p:nvSpPr>
            <p:spPr bwMode="auto">
              <a:xfrm rot="10800000">
                <a:off x="11571817" y="3035306"/>
                <a:ext cx="608024" cy="630588"/>
              </a:xfrm>
              <a:prstGeom prst="triangle">
                <a:avLst/>
              </a:pr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CC6BAFCE-F4AA-48E1-8BA8-699C6554FFEE}"/>
                  </a:ext>
                </a:extLst>
              </p:cNvPr>
              <p:cNvSpPr/>
              <p:nvPr/>
            </p:nvSpPr>
            <p:spPr bwMode="auto">
              <a:xfrm>
                <a:off x="11733608" y="3089050"/>
                <a:ext cx="284440" cy="145670"/>
              </a:xfrm>
              <a:custGeom>
                <a:avLst/>
                <a:gdLst>
                  <a:gd name="connsiteX0" fmla="*/ 0 w 384986"/>
                  <a:gd name="connsiteY0" fmla="*/ 0 h 197163"/>
                  <a:gd name="connsiteX1" fmla="*/ 134309 w 384986"/>
                  <a:gd name="connsiteY1" fmla="*/ 68769 h 197163"/>
                  <a:gd name="connsiteX2" fmla="*/ 146676 w 384986"/>
                  <a:gd name="connsiteY2" fmla="*/ 38913 h 197163"/>
                  <a:gd name="connsiteX3" fmla="*/ 187842 w 384986"/>
                  <a:gd name="connsiteY3" fmla="*/ 21861 h 197163"/>
                  <a:gd name="connsiteX4" fmla="*/ 210592 w 384986"/>
                  <a:gd name="connsiteY4" fmla="*/ 21861 h 197163"/>
                  <a:gd name="connsiteX5" fmla="*/ 264235 w 384986"/>
                  <a:gd name="connsiteY5" fmla="*/ 57418 h 197163"/>
                  <a:gd name="connsiteX6" fmla="*/ 265042 w 384986"/>
                  <a:gd name="connsiteY6" fmla="*/ 61416 h 197163"/>
                  <a:gd name="connsiteX7" fmla="*/ 384986 w 384986"/>
                  <a:gd name="connsiteY7" fmla="*/ 2 h 197163"/>
                  <a:gd name="connsiteX8" fmla="*/ 384986 w 384986"/>
                  <a:gd name="connsiteY8" fmla="*/ 197163 h 197163"/>
                  <a:gd name="connsiteX9" fmla="*/ 257197 w 384986"/>
                  <a:gd name="connsiteY9" fmla="*/ 131733 h 197163"/>
                  <a:gd name="connsiteX10" fmla="*/ 251759 w 384986"/>
                  <a:gd name="connsiteY10" fmla="*/ 139800 h 197163"/>
                  <a:gd name="connsiteX11" fmla="*/ 210592 w 384986"/>
                  <a:gd name="connsiteY11" fmla="*/ 156851 h 197163"/>
                  <a:gd name="connsiteX12" fmla="*/ 187842 w 384986"/>
                  <a:gd name="connsiteY12" fmla="*/ 156851 h 197163"/>
                  <a:gd name="connsiteX13" fmla="*/ 146676 w 384986"/>
                  <a:gd name="connsiteY13" fmla="*/ 139800 h 197163"/>
                  <a:gd name="connsiteX14" fmla="*/ 140614 w 384986"/>
                  <a:gd name="connsiteY14" fmla="*/ 125165 h 197163"/>
                  <a:gd name="connsiteX15" fmla="*/ 0 w 384986"/>
                  <a:gd name="connsiteY15" fmla="*/ 197161 h 19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4986" h="197163">
                    <a:moveTo>
                      <a:pt x="0" y="0"/>
                    </a:moveTo>
                    <a:lnTo>
                      <a:pt x="134309" y="68769"/>
                    </a:lnTo>
                    <a:lnTo>
                      <a:pt x="146676" y="38913"/>
                    </a:lnTo>
                    <a:cubicBezTo>
                      <a:pt x="157211" y="28378"/>
                      <a:pt x="171766" y="21861"/>
                      <a:pt x="187842" y="21861"/>
                    </a:cubicBezTo>
                    <a:lnTo>
                      <a:pt x="210592" y="21861"/>
                    </a:lnTo>
                    <a:cubicBezTo>
                      <a:pt x="234707" y="21861"/>
                      <a:pt x="255397" y="36523"/>
                      <a:pt x="264235" y="57418"/>
                    </a:cubicBezTo>
                    <a:lnTo>
                      <a:pt x="265042" y="61416"/>
                    </a:lnTo>
                    <a:lnTo>
                      <a:pt x="384986" y="2"/>
                    </a:lnTo>
                    <a:lnTo>
                      <a:pt x="384986" y="197163"/>
                    </a:lnTo>
                    <a:lnTo>
                      <a:pt x="257197" y="131733"/>
                    </a:lnTo>
                    <a:lnTo>
                      <a:pt x="251759" y="139800"/>
                    </a:lnTo>
                    <a:cubicBezTo>
                      <a:pt x="241223" y="150335"/>
                      <a:pt x="226669" y="156851"/>
                      <a:pt x="210592" y="156851"/>
                    </a:cubicBezTo>
                    <a:lnTo>
                      <a:pt x="187842" y="156851"/>
                    </a:lnTo>
                    <a:cubicBezTo>
                      <a:pt x="171766" y="156851"/>
                      <a:pt x="157211" y="150335"/>
                      <a:pt x="146676" y="139800"/>
                    </a:cubicBezTo>
                    <a:lnTo>
                      <a:pt x="140614" y="125165"/>
                    </a:lnTo>
                    <a:lnTo>
                      <a:pt x="0" y="197161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47F135A5-8F84-44C3-915D-F9C0AEDF0301}"/>
                </a:ext>
              </a:extLst>
            </p:cNvPr>
            <p:cNvGrpSpPr/>
            <p:nvPr/>
          </p:nvGrpSpPr>
          <p:grpSpPr>
            <a:xfrm>
              <a:off x="11674939" y="4939580"/>
              <a:ext cx="1414622" cy="1365892"/>
              <a:chOff x="6534516" y="-1348838"/>
              <a:chExt cx="1414622" cy="1365892"/>
            </a:xfrm>
          </p:grpSpPr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CE22BD64-281C-426D-9654-1EA260A033B5}"/>
                  </a:ext>
                </a:extLst>
              </p:cNvPr>
              <p:cNvSpPr/>
              <p:nvPr/>
            </p:nvSpPr>
            <p:spPr bwMode="auto">
              <a:xfrm>
                <a:off x="6621795" y="-1348838"/>
                <a:ext cx="1249765" cy="1249765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円/楕円 840">
                <a:extLst>
                  <a:ext uri="{FF2B5EF4-FFF2-40B4-BE49-F238E27FC236}">
                    <a16:creationId xmlns:a16="http://schemas.microsoft.com/office/drawing/2014/main" id="{46C75634-3317-4D4A-B41B-DF8C7AC173BD}"/>
                  </a:ext>
                </a:extLst>
              </p:cNvPr>
              <p:cNvSpPr/>
              <p:nvPr/>
            </p:nvSpPr>
            <p:spPr>
              <a:xfrm rot="900000" flipH="1">
                <a:off x="764953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円/楕円 840">
                <a:extLst>
                  <a:ext uri="{FF2B5EF4-FFF2-40B4-BE49-F238E27FC236}">
                    <a16:creationId xmlns:a16="http://schemas.microsoft.com/office/drawing/2014/main" id="{35D161D1-321C-42D5-9914-AA82B9FC339B}"/>
                  </a:ext>
                </a:extLst>
              </p:cNvPr>
              <p:cNvSpPr/>
              <p:nvPr/>
            </p:nvSpPr>
            <p:spPr>
              <a:xfrm rot="20700000">
                <a:off x="654421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7" name="円/楕円 840">
                <a:extLst>
                  <a:ext uri="{FF2B5EF4-FFF2-40B4-BE49-F238E27FC236}">
                    <a16:creationId xmlns:a16="http://schemas.microsoft.com/office/drawing/2014/main" id="{79F40783-DB98-4924-BF67-6B69F663F30E}"/>
                  </a:ext>
                </a:extLst>
              </p:cNvPr>
              <p:cNvSpPr/>
              <p:nvPr/>
            </p:nvSpPr>
            <p:spPr>
              <a:xfrm>
                <a:off x="6699750" y="-1174532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8" name="楕円 11">
                <a:extLst>
                  <a:ext uri="{FF2B5EF4-FFF2-40B4-BE49-F238E27FC236}">
                    <a16:creationId xmlns:a16="http://schemas.microsoft.com/office/drawing/2014/main" id="{7A9068AE-9EC4-46B4-9198-C0DA2FFB9F01}"/>
                  </a:ext>
                </a:extLst>
              </p:cNvPr>
              <p:cNvSpPr/>
              <p:nvPr/>
            </p:nvSpPr>
            <p:spPr bwMode="auto">
              <a:xfrm rot="10800000">
                <a:off x="7139392" y="-200743"/>
                <a:ext cx="222390" cy="8770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月 708">
                <a:extLst>
                  <a:ext uri="{FF2B5EF4-FFF2-40B4-BE49-F238E27FC236}">
                    <a16:creationId xmlns:a16="http://schemas.microsoft.com/office/drawing/2014/main" id="{E7C2F002-7A39-4ED3-9AF1-AD931C5AAD3F}"/>
                  </a:ext>
                </a:extLst>
              </p:cNvPr>
              <p:cNvSpPr/>
              <p:nvPr/>
            </p:nvSpPr>
            <p:spPr bwMode="auto">
              <a:xfrm rot="16200000">
                <a:off x="6899657" y="-946023"/>
                <a:ext cx="92080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0" name="月 709">
                <a:extLst>
                  <a:ext uri="{FF2B5EF4-FFF2-40B4-BE49-F238E27FC236}">
                    <a16:creationId xmlns:a16="http://schemas.microsoft.com/office/drawing/2014/main" id="{32989160-E8A6-4389-A36E-682ED2D37CDB}"/>
                  </a:ext>
                </a:extLst>
              </p:cNvPr>
              <p:cNvSpPr/>
              <p:nvPr/>
            </p:nvSpPr>
            <p:spPr bwMode="auto">
              <a:xfrm rot="16200000">
                <a:off x="7509384" y="-946021"/>
                <a:ext cx="92078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C0744E30-AFD8-4142-82F1-C29EA3B47D75}"/>
                  </a:ext>
                </a:extLst>
              </p:cNvPr>
              <p:cNvSpPr/>
              <p:nvPr/>
            </p:nvSpPr>
            <p:spPr bwMode="auto">
              <a:xfrm>
                <a:off x="7153773" y="-625947"/>
                <a:ext cx="192134" cy="327521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62482 w 236878"/>
                  <a:gd name="connsiteY13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02924 w 237614"/>
                  <a:gd name="connsiteY2" fmla="*/ 110315 h 239123"/>
                  <a:gd name="connsiteX3" fmla="*/ 237614 w 237614"/>
                  <a:gd name="connsiteY3" fmla="*/ 155778 h 239123"/>
                  <a:gd name="connsiteX4" fmla="*/ 202924 w 237614"/>
                  <a:gd name="connsiteY4" fmla="*/ 201241 h 239123"/>
                  <a:gd name="connsiteX5" fmla="*/ 183254 w 237614"/>
                  <a:gd name="connsiteY5" fmla="*/ 208440 h 239123"/>
                  <a:gd name="connsiteX6" fmla="*/ 161680 w 237614"/>
                  <a:gd name="connsiteY6" fmla="*/ 228956 h 239123"/>
                  <a:gd name="connsiteX7" fmla="*/ 119175 w 237614"/>
                  <a:gd name="connsiteY7" fmla="*/ 239123 h 239123"/>
                  <a:gd name="connsiteX8" fmla="*/ 76671 w 237614"/>
                  <a:gd name="connsiteY8" fmla="*/ 228956 h 239123"/>
                  <a:gd name="connsiteX9" fmla="*/ 55096 w 237614"/>
                  <a:gd name="connsiteY9" fmla="*/ 208440 h 239123"/>
                  <a:gd name="connsiteX10" fmla="*/ 35426 w 237614"/>
                  <a:gd name="connsiteY10" fmla="*/ 201241 h 239123"/>
                  <a:gd name="connsiteX11" fmla="*/ 736 w 237614"/>
                  <a:gd name="connsiteY11" fmla="*/ 155778 h 239123"/>
                  <a:gd name="connsiteX12" fmla="*/ 63218 w 237614"/>
                  <a:gd name="connsiteY12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37614 w 237614"/>
                  <a:gd name="connsiteY2" fmla="*/ 155778 h 239123"/>
                  <a:gd name="connsiteX3" fmla="*/ 202924 w 237614"/>
                  <a:gd name="connsiteY3" fmla="*/ 201241 h 239123"/>
                  <a:gd name="connsiteX4" fmla="*/ 183254 w 237614"/>
                  <a:gd name="connsiteY4" fmla="*/ 208440 h 239123"/>
                  <a:gd name="connsiteX5" fmla="*/ 161680 w 237614"/>
                  <a:gd name="connsiteY5" fmla="*/ 228956 h 239123"/>
                  <a:gd name="connsiteX6" fmla="*/ 119175 w 237614"/>
                  <a:gd name="connsiteY6" fmla="*/ 239123 h 239123"/>
                  <a:gd name="connsiteX7" fmla="*/ 76671 w 237614"/>
                  <a:gd name="connsiteY7" fmla="*/ 228956 h 239123"/>
                  <a:gd name="connsiteX8" fmla="*/ 55096 w 237614"/>
                  <a:gd name="connsiteY8" fmla="*/ 208440 h 239123"/>
                  <a:gd name="connsiteX9" fmla="*/ 35426 w 237614"/>
                  <a:gd name="connsiteY9" fmla="*/ 201241 h 239123"/>
                  <a:gd name="connsiteX10" fmla="*/ 736 w 237614"/>
                  <a:gd name="connsiteY10" fmla="*/ 155778 h 239123"/>
                  <a:gd name="connsiteX11" fmla="*/ 63218 w 237614"/>
                  <a:gd name="connsiteY11" fmla="*/ 0 h 239123"/>
                  <a:gd name="connsiteX0" fmla="*/ 175133 w 237614"/>
                  <a:gd name="connsiteY0" fmla="*/ 0 h 239123"/>
                  <a:gd name="connsiteX1" fmla="*/ 237614 w 237614"/>
                  <a:gd name="connsiteY1" fmla="*/ 155778 h 239123"/>
                  <a:gd name="connsiteX2" fmla="*/ 202924 w 237614"/>
                  <a:gd name="connsiteY2" fmla="*/ 201241 h 239123"/>
                  <a:gd name="connsiteX3" fmla="*/ 183254 w 237614"/>
                  <a:gd name="connsiteY3" fmla="*/ 208440 h 239123"/>
                  <a:gd name="connsiteX4" fmla="*/ 161680 w 237614"/>
                  <a:gd name="connsiteY4" fmla="*/ 228956 h 239123"/>
                  <a:gd name="connsiteX5" fmla="*/ 119175 w 237614"/>
                  <a:gd name="connsiteY5" fmla="*/ 239123 h 239123"/>
                  <a:gd name="connsiteX6" fmla="*/ 76671 w 237614"/>
                  <a:gd name="connsiteY6" fmla="*/ 228956 h 239123"/>
                  <a:gd name="connsiteX7" fmla="*/ 55096 w 237614"/>
                  <a:gd name="connsiteY7" fmla="*/ 208440 h 239123"/>
                  <a:gd name="connsiteX8" fmla="*/ 35426 w 237614"/>
                  <a:gd name="connsiteY8" fmla="*/ 201241 h 239123"/>
                  <a:gd name="connsiteX9" fmla="*/ 736 w 237614"/>
                  <a:gd name="connsiteY9" fmla="*/ 155778 h 239123"/>
                  <a:gd name="connsiteX10" fmla="*/ 63218 w 237614"/>
                  <a:gd name="connsiteY10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614" h="239123">
                    <a:moveTo>
                      <a:pt x="175133" y="0"/>
                    </a:moveTo>
                    <a:lnTo>
                      <a:pt x="237614" y="155778"/>
                    </a:lnTo>
                    <a:cubicBezTo>
                      <a:pt x="237614" y="173533"/>
                      <a:pt x="224357" y="189606"/>
                      <a:pt x="202924" y="201241"/>
                    </a:cubicBezTo>
                    <a:lnTo>
                      <a:pt x="183254" y="208440"/>
                    </a:lnTo>
                    <a:lnTo>
                      <a:pt x="161680" y="228956"/>
                    </a:lnTo>
                    <a:cubicBezTo>
                      <a:pt x="149547" y="235375"/>
                      <a:pt x="134920" y="239123"/>
                      <a:pt x="119175" y="239123"/>
                    </a:cubicBezTo>
                    <a:cubicBezTo>
                      <a:pt x="103431" y="239123"/>
                      <a:pt x="88804" y="235375"/>
                      <a:pt x="76671" y="228956"/>
                    </a:cubicBezTo>
                    <a:lnTo>
                      <a:pt x="55096" y="208440"/>
                    </a:lnTo>
                    <a:lnTo>
                      <a:pt x="35426" y="201241"/>
                    </a:lnTo>
                    <a:cubicBezTo>
                      <a:pt x="13993" y="189606"/>
                      <a:pt x="-3896" y="189318"/>
                      <a:pt x="736" y="155778"/>
                    </a:cubicBezTo>
                    <a:cubicBezTo>
                      <a:pt x="5368" y="122238"/>
                      <a:pt x="50201" y="32454"/>
                      <a:pt x="63218" y="0"/>
                    </a:cubicBezTo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1C1CF2AD-0D95-468F-90BC-BA71DF8B948C}"/>
                  </a:ext>
                </a:extLst>
              </p:cNvPr>
              <p:cNvSpPr/>
              <p:nvPr/>
            </p:nvSpPr>
            <p:spPr bwMode="auto">
              <a:xfrm rot="1800000">
                <a:off x="6914654" y="-1218590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E948462F-221A-4045-B1B3-7D09DDA5EF6E}"/>
                  </a:ext>
                </a:extLst>
              </p:cNvPr>
              <p:cNvSpPr/>
              <p:nvPr/>
            </p:nvSpPr>
            <p:spPr bwMode="auto">
              <a:xfrm rot="1800000">
                <a:off x="7028733" y="-1253309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5B582F08-7C93-4F7F-BB31-1EA3C963CC81}"/>
                  </a:ext>
                </a:extLst>
              </p:cNvPr>
              <p:cNvSpPr/>
              <p:nvPr/>
            </p:nvSpPr>
            <p:spPr bwMode="auto">
              <a:xfrm rot="19800000" flipH="1">
                <a:off x="7435671" y="-1218591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D785ADDA-DB6A-4AAB-8C61-C56924DF20A2}"/>
                  </a:ext>
                </a:extLst>
              </p:cNvPr>
              <p:cNvSpPr/>
              <p:nvPr/>
            </p:nvSpPr>
            <p:spPr bwMode="auto">
              <a:xfrm rot="19800000" flipH="1">
                <a:off x="7321592" y="-1253310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B57CCA2C-B290-44F5-8FD8-3A433E395A34}"/>
                  </a:ext>
                </a:extLst>
              </p:cNvPr>
              <p:cNvSpPr/>
              <p:nvPr/>
            </p:nvSpPr>
            <p:spPr bwMode="auto">
              <a:xfrm rot="7329767">
                <a:off x="6679508" y="-1324339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300DD463-1C62-4FC0-AF2C-8AD3DC96A8A3}"/>
                  </a:ext>
                </a:extLst>
              </p:cNvPr>
              <p:cNvSpPr/>
              <p:nvPr/>
            </p:nvSpPr>
            <p:spPr bwMode="auto">
              <a:xfrm rot="6865665">
                <a:off x="6587316" y="-1220873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F2D191CE-A2E8-4CE8-89BE-0AFABE408628}"/>
                  </a:ext>
                </a:extLst>
              </p:cNvPr>
              <p:cNvSpPr/>
              <p:nvPr/>
            </p:nvSpPr>
            <p:spPr bwMode="auto">
              <a:xfrm rot="6211759">
                <a:off x="6554914" y="-1084166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8FEC02FB-2684-4441-915D-CF9F7655C099}"/>
                  </a:ext>
                </a:extLst>
              </p:cNvPr>
              <p:cNvSpPr/>
              <p:nvPr/>
            </p:nvSpPr>
            <p:spPr bwMode="auto">
              <a:xfrm>
                <a:off x="6845542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84C3FB89-FC07-4DD2-A2ED-D0101204CF2C}"/>
                  </a:ext>
                </a:extLst>
              </p:cNvPr>
              <p:cNvSpPr/>
              <p:nvPr/>
            </p:nvSpPr>
            <p:spPr bwMode="auto">
              <a:xfrm>
                <a:off x="6902692" y="-693647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A206F518-29B0-4D17-AA8A-0BF0C2F7B41D}"/>
                  </a:ext>
                </a:extLst>
              </p:cNvPr>
              <p:cNvSpPr/>
              <p:nvPr/>
            </p:nvSpPr>
            <p:spPr bwMode="auto">
              <a:xfrm>
                <a:off x="6865608" y="-722315"/>
                <a:ext cx="172102" cy="60791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4EB24504-FCC3-403B-B9F2-78A4C1DC7F75}"/>
                  </a:ext>
                </a:extLst>
              </p:cNvPr>
              <p:cNvSpPr/>
              <p:nvPr/>
            </p:nvSpPr>
            <p:spPr bwMode="auto">
              <a:xfrm>
                <a:off x="7447578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33F99D3D-4E81-4A85-8E17-4203EA006BFD}"/>
                  </a:ext>
                </a:extLst>
              </p:cNvPr>
              <p:cNvSpPr/>
              <p:nvPr/>
            </p:nvSpPr>
            <p:spPr bwMode="auto">
              <a:xfrm>
                <a:off x="7504728" y="-693647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289E3F74-6765-4FDF-8EB2-0712BD9317EB}"/>
                  </a:ext>
                </a:extLst>
              </p:cNvPr>
              <p:cNvSpPr/>
              <p:nvPr/>
            </p:nvSpPr>
            <p:spPr bwMode="auto">
              <a:xfrm>
                <a:off x="7467644" y="-722315"/>
                <a:ext cx="172102" cy="60791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8679FCA9-AD90-43CD-A05D-F05AF9CF17E6}"/>
                </a:ext>
              </a:extLst>
            </p:cNvPr>
            <p:cNvGrpSpPr/>
            <p:nvPr/>
          </p:nvGrpSpPr>
          <p:grpSpPr>
            <a:xfrm>
              <a:off x="11646813" y="6428813"/>
              <a:ext cx="1492677" cy="739666"/>
              <a:chOff x="148861" y="2494655"/>
              <a:chExt cx="786934" cy="389032"/>
            </a:xfrm>
          </p:grpSpPr>
          <p:sp>
            <p:nvSpPr>
              <p:cNvPr id="738" name="楕円 8">
                <a:extLst>
                  <a:ext uri="{FF2B5EF4-FFF2-40B4-BE49-F238E27FC236}">
                    <a16:creationId xmlns:a16="http://schemas.microsoft.com/office/drawing/2014/main" id="{ED60EA9B-C000-4667-80E6-84D7E389D238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フリーフォーム 1180">
                <a:extLst>
                  <a:ext uri="{FF2B5EF4-FFF2-40B4-BE49-F238E27FC236}">
                    <a16:creationId xmlns:a16="http://schemas.microsoft.com/office/drawing/2014/main" id="{CF780F16-5714-4682-B511-616D7130FDBB}"/>
                  </a:ext>
                </a:extLst>
              </p:cNvPr>
              <p:cNvSpPr/>
              <p:nvPr/>
            </p:nvSpPr>
            <p:spPr>
              <a:xfrm rot="14955635">
                <a:off x="178924" y="2464592"/>
                <a:ext cx="389032" cy="44915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7988 w 435765"/>
                  <a:gd name="connsiteY0" fmla="*/ 206708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5765"/>
                  <a:gd name="connsiteY0" fmla="*/ 151438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6589"/>
                  <a:gd name="connsiteY0" fmla="*/ 151438 h 468767"/>
                  <a:gd name="connsiteX1" fmla="*/ 141035 w 436589"/>
                  <a:gd name="connsiteY1" fmla="*/ 468767 h 468767"/>
                  <a:gd name="connsiteX2" fmla="*/ 0 w 436589"/>
                  <a:gd name="connsiteY2" fmla="*/ 468767 h 468767"/>
                  <a:gd name="connsiteX3" fmla="*/ 0 w 436589"/>
                  <a:gd name="connsiteY3" fmla="*/ 70518 h 468767"/>
                  <a:gd name="connsiteX4" fmla="*/ 70518 w 436589"/>
                  <a:gd name="connsiteY4" fmla="*/ 0 h 468767"/>
                  <a:gd name="connsiteX5" fmla="*/ 97967 w 436589"/>
                  <a:gd name="connsiteY5" fmla="*/ 5542 h 468767"/>
                  <a:gd name="connsiteX6" fmla="*/ 105733 w 436589"/>
                  <a:gd name="connsiteY6" fmla="*/ 10778 h 468767"/>
                  <a:gd name="connsiteX7" fmla="*/ 117196 w 436589"/>
                  <a:gd name="connsiteY7" fmla="*/ 13915 h 468767"/>
                  <a:gd name="connsiteX8" fmla="*/ 436589 w 436589"/>
                  <a:gd name="connsiteY8" fmla="*/ 176109 h 468767"/>
                  <a:gd name="connsiteX0" fmla="*/ 145351 w 440568"/>
                  <a:gd name="connsiteY0" fmla="*/ 151438 h 468767"/>
                  <a:gd name="connsiteX1" fmla="*/ 141035 w 440568"/>
                  <a:gd name="connsiteY1" fmla="*/ 468767 h 468767"/>
                  <a:gd name="connsiteX2" fmla="*/ 0 w 440568"/>
                  <a:gd name="connsiteY2" fmla="*/ 468767 h 468767"/>
                  <a:gd name="connsiteX3" fmla="*/ 0 w 440568"/>
                  <a:gd name="connsiteY3" fmla="*/ 70518 h 468767"/>
                  <a:gd name="connsiteX4" fmla="*/ 70518 w 440568"/>
                  <a:gd name="connsiteY4" fmla="*/ 0 h 468767"/>
                  <a:gd name="connsiteX5" fmla="*/ 97967 w 440568"/>
                  <a:gd name="connsiteY5" fmla="*/ 5542 h 468767"/>
                  <a:gd name="connsiteX6" fmla="*/ 105733 w 440568"/>
                  <a:gd name="connsiteY6" fmla="*/ 10778 h 468767"/>
                  <a:gd name="connsiteX7" fmla="*/ 117196 w 440568"/>
                  <a:gd name="connsiteY7" fmla="*/ 13915 h 468767"/>
                  <a:gd name="connsiteX8" fmla="*/ 440568 w 440568"/>
                  <a:gd name="connsiteY8" fmla="*/ 177619 h 468767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0 w 440568"/>
                  <a:gd name="connsiteY2" fmla="*/ 468767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17196 w 440568"/>
                  <a:gd name="connsiteY6" fmla="*/ 13915 h 508654"/>
                  <a:gd name="connsiteX7" fmla="*/ 440568 w 440568"/>
                  <a:gd name="connsiteY7" fmla="*/ 177619 h 508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0568" h="508654">
                    <a:moveTo>
                      <a:pt x="145351" y="151438"/>
                    </a:moveTo>
                    <a:cubicBezTo>
                      <a:pt x="145351" y="240025"/>
                      <a:pt x="125968" y="420067"/>
                      <a:pt x="125968" y="508654"/>
                    </a:cubicBezTo>
                    <a:lnTo>
                      <a:pt x="7700" y="500573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40568" y="177619"/>
                    </a:lnTo>
                  </a:path>
                </a:pathLst>
              </a:cu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楕円 8">
                <a:extLst>
                  <a:ext uri="{FF2B5EF4-FFF2-40B4-BE49-F238E27FC236}">
                    <a16:creationId xmlns:a16="http://schemas.microsoft.com/office/drawing/2014/main" id="{B135AFF9-1E29-47A5-B787-CB038203A96F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フリーフォーム 1183">
                <a:extLst>
                  <a:ext uri="{FF2B5EF4-FFF2-40B4-BE49-F238E27FC236}">
                    <a16:creationId xmlns:a16="http://schemas.microsoft.com/office/drawing/2014/main" id="{7C722ABC-8990-4619-86E5-3584B60B028A}"/>
                  </a:ext>
                </a:extLst>
              </p:cNvPr>
              <p:cNvSpPr/>
              <p:nvPr/>
            </p:nvSpPr>
            <p:spPr>
              <a:xfrm rot="6644365" flipH="1">
                <a:off x="514778" y="2461502"/>
                <a:ext cx="386689" cy="455344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1630 w 435765"/>
                  <a:gd name="connsiteY0" fmla="*/ 121142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765"/>
                  <a:gd name="connsiteY0" fmla="*/ 134296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262"/>
                  <a:gd name="connsiteY0" fmla="*/ 134296 h 468767"/>
                  <a:gd name="connsiteX1" fmla="*/ 141035 w 435262"/>
                  <a:gd name="connsiteY1" fmla="*/ 468767 h 468767"/>
                  <a:gd name="connsiteX2" fmla="*/ 0 w 435262"/>
                  <a:gd name="connsiteY2" fmla="*/ 468767 h 468767"/>
                  <a:gd name="connsiteX3" fmla="*/ 0 w 435262"/>
                  <a:gd name="connsiteY3" fmla="*/ 70518 h 468767"/>
                  <a:gd name="connsiteX4" fmla="*/ 70518 w 435262"/>
                  <a:gd name="connsiteY4" fmla="*/ 0 h 468767"/>
                  <a:gd name="connsiteX5" fmla="*/ 97967 w 435262"/>
                  <a:gd name="connsiteY5" fmla="*/ 5542 h 468767"/>
                  <a:gd name="connsiteX6" fmla="*/ 105733 w 435262"/>
                  <a:gd name="connsiteY6" fmla="*/ 10778 h 468767"/>
                  <a:gd name="connsiteX7" fmla="*/ 117196 w 435262"/>
                  <a:gd name="connsiteY7" fmla="*/ 13915 h 468767"/>
                  <a:gd name="connsiteX8" fmla="*/ 435262 w 435262"/>
                  <a:gd name="connsiteY8" fmla="*/ 175605 h 468767"/>
                  <a:gd name="connsiteX0" fmla="*/ 144244 w 437412"/>
                  <a:gd name="connsiteY0" fmla="*/ 134296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0 w 437412"/>
                  <a:gd name="connsiteY2" fmla="*/ 468767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17196 w 437412"/>
                  <a:gd name="connsiteY6" fmla="*/ 13915 h 514695"/>
                  <a:gd name="connsiteX7" fmla="*/ 437412 w 437412"/>
                  <a:gd name="connsiteY7" fmla="*/ 177941 h 514695"/>
                  <a:gd name="connsiteX0" fmla="*/ 142235 w 429634"/>
                  <a:gd name="connsiteY0" fmla="*/ 139614 h 514695"/>
                  <a:gd name="connsiteX1" fmla="*/ 141884 w 429634"/>
                  <a:gd name="connsiteY1" fmla="*/ 514695 h 514695"/>
                  <a:gd name="connsiteX2" fmla="*/ 13469 w 429634"/>
                  <a:gd name="connsiteY2" fmla="*/ 513404 h 514695"/>
                  <a:gd name="connsiteX3" fmla="*/ 0 w 429634"/>
                  <a:gd name="connsiteY3" fmla="*/ 70518 h 514695"/>
                  <a:gd name="connsiteX4" fmla="*/ 70518 w 429634"/>
                  <a:gd name="connsiteY4" fmla="*/ 0 h 514695"/>
                  <a:gd name="connsiteX5" fmla="*/ 97967 w 429634"/>
                  <a:gd name="connsiteY5" fmla="*/ 5542 h 514695"/>
                  <a:gd name="connsiteX6" fmla="*/ 117196 w 429634"/>
                  <a:gd name="connsiteY6" fmla="*/ 13915 h 514695"/>
                  <a:gd name="connsiteX7" fmla="*/ 429634 w 429634"/>
                  <a:gd name="connsiteY7" fmla="*/ 170428 h 514695"/>
                  <a:gd name="connsiteX0" fmla="*/ 142235 w 432106"/>
                  <a:gd name="connsiteY0" fmla="*/ 139614 h 514695"/>
                  <a:gd name="connsiteX1" fmla="*/ 141884 w 432106"/>
                  <a:gd name="connsiteY1" fmla="*/ 514695 h 514695"/>
                  <a:gd name="connsiteX2" fmla="*/ 13469 w 432106"/>
                  <a:gd name="connsiteY2" fmla="*/ 513404 h 514695"/>
                  <a:gd name="connsiteX3" fmla="*/ 0 w 432106"/>
                  <a:gd name="connsiteY3" fmla="*/ 70518 h 514695"/>
                  <a:gd name="connsiteX4" fmla="*/ 70518 w 432106"/>
                  <a:gd name="connsiteY4" fmla="*/ 0 h 514695"/>
                  <a:gd name="connsiteX5" fmla="*/ 97967 w 432106"/>
                  <a:gd name="connsiteY5" fmla="*/ 5542 h 514695"/>
                  <a:gd name="connsiteX6" fmla="*/ 117196 w 432106"/>
                  <a:gd name="connsiteY6" fmla="*/ 13915 h 514695"/>
                  <a:gd name="connsiteX7" fmla="*/ 432106 w 432106"/>
                  <a:gd name="connsiteY7" fmla="*/ 175927 h 514695"/>
                  <a:gd name="connsiteX0" fmla="*/ 142235 w 432788"/>
                  <a:gd name="connsiteY0" fmla="*/ 139614 h 514695"/>
                  <a:gd name="connsiteX1" fmla="*/ 141884 w 432788"/>
                  <a:gd name="connsiteY1" fmla="*/ 514695 h 514695"/>
                  <a:gd name="connsiteX2" fmla="*/ 13469 w 432788"/>
                  <a:gd name="connsiteY2" fmla="*/ 513404 h 514695"/>
                  <a:gd name="connsiteX3" fmla="*/ 0 w 432788"/>
                  <a:gd name="connsiteY3" fmla="*/ 70518 h 514695"/>
                  <a:gd name="connsiteX4" fmla="*/ 70518 w 432788"/>
                  <a:gd name="connsiteY4" fmla="*/ 0 h 514695"/>
                  <a:gd name="connsiteX5" fmla="*/ 97967 w 432788"/>
                  <a:gd name="connsiteY5" fmla="*/ 5542 h 514695"/>
                  <a:gd name="connsiteX6" fmla="*/ 117196 w 432788"/>
                  <a:gd name="connsiteY6" fmla="*/ 13915 h 514695"/>
                  <a:gd name="connsiteX7" fmla="*/ 432788 w 432788"/>
                  <a:gd name="connsiteY7" fmla="*/ 170105 h 514695"/>
                  <a:gd name="connsiteX0" fmla="*/ 142235 w 430457"/>
                  <a:gd name="connsiteY0" fmla="*/ 139614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689 w 430457"/>
                  <a:gd name="connsiteY0" fmla="*/ 155750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0457"/>
                  <a:gd name="connsiteY0" fmla="*/ 163405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7913"/>
                  <a:gd name="connsiteY0" fmla="*/ 163405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21609 w 437913"/>
                  <a:gd name="connsiteY2" fmla="*/ 511932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5664"/>
                  <a:gd name="connsiteX1" fmla="*/ 132419 w 437913"/>
                  <a:gd name="connsiteY1" fmla="*/ 515664 h 515664"/>
                  <a:gd name="connsiteX2" fmla="*/ 21609 w 437913"/>
                  <a:gd name="connsiteY2" fmla="*/ 511932 h 515664"/>
                  <a:gd name="connsiteX3" fmla="*/ 0 w 437913"/>
                  <a:gd name="connsiteY3" fmla="*/ 70518 h 515664"/>
                  <a:gd name="connsiteX4" fmla="*/ 70518 w 437913"/>
                  <a:gd name="connsiteY4" fmla="*/ 0 h 515664"/>
                  <a:gd name="connsiteX5" fmla="*/ 97967 w 437913"/>
                  <a:gd name="connsiteY5" fmla="*/ 5542 h 515664"/>
                  <a:gd name="connsiteX6" fmla="*/ 117196 w 437913"/>
                  <a:gd name="connsiteY6" fmla="*/ 13915 h 515664"/>
                  <a:gd name="connsiteX7" fmla="*/ 437913 w 437913"/>
                  <a:gd name="connsiteY7" fmla="*/ 176610 h 515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913" h="515664">
                    <a:moveTo>
                      <a:pt x="152306" y="157118"/>
                    </a:moveTo>
                    <a:cubicBezTo>
                      <a:pt x="152306" y="245705"/>
                      <a:pt x="132419" y="427077"/>
                      <a:pt x="132419" y="515664"/>
                    </a:cubicBezTo>
                    <a:lnTo>
                      <a:pt x="21609" y="511932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37913" y="176610"/>
                    </a:lnTo>
                  </a:path>
                </a:pathLst>
              </a:cu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65" name="グループ化 764">
            <a:extLst>
              <a:ext uri="{FF2B5EF4-FFF2-40B4-BE49-F238E27FC236}">
                <a16:creationId xmlns:a16="http://schemas.microsoft.com/office/drawing/2014/main" id="{DE8052D7-8081-4F05-8133-7E4697167670}"/>
              </a:ext>
            </a:extLst>
          </p:cNvPr>
          <p:cNvGrpSpPr/>
          <p:nvPr/>
        </p:nvGrpSpPr>
        <p:grpSpPr>
          <a:xfrm>
            <a:off x="6243010" y="2667802"/>
            <a:ext cx="1104765" cy="1669112"/>
            <a:chOff x="9316264" y="4939580"/>
            <a:chExt cx="1492677" cy="2255181"/>
          </a:xfrm>
        </p:grpSpPr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A2796740-79D4-43F3-A45C-7D489AC35792}"/>
                </a:ext>
              </a:extLst>
            </p:cNvPr>
            <p:cNvGrpSpPr/>
            <p:nvPr/>
          </p:nvGrpSpPr>
          <p:grpSpPr>
            <a:xfrm>
              <a:off x="9484441" y="6069462"/>
              <a:ext cx="1156298" cy="1125299"/>
              <a:chOff x="8974800" y="2689763"/>
              <a:chExt cx="1156298" cy="1125299"/>
            </a:xfrm>
          </p:grpSpPr>
          <p:sp>
            <p:nvSpPr>
              <p:cNvPr id="698" name="片側の 2 つの角を丸めた四角形 68">
                <a:extLst>
                  <a:ext uri="{FF2B5EF4-FFF2-40B4-BE49-F238E27FC236}">
                    <a16:creationId xmlns:a16="http://schemas.microsoft.com/office/drawing/2014/main" id="{99BEC150-1D46-45E7-8386-C703B42958C3}"/>
                  </a:ext>
                </a:extLst>
              </p:cNvPr>
              <p:cNvSpPr/>
              <p:nvPr/>
            </p:nvSpPr>
            <p:spPr>
              <a:xfrm rot="10800000">
                <a:off x="9419151" y="268976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9" name="片側の 2 つの角を丸めた四角形 70">
                <a:extLst>
                  <a:ext uri="{FF2B5EF4-FFF2-40B4-BE49-F238E27FC236}">
                    <a16:creationId xmlns:a16="http://schemas.microsoft.com/office/drawing/2014/main" id="{1F2BDB20-B869-4A6F-9260-4118B3AEDB22}"/>
                  </a:ext>
                </a:extLst>
              </p:cNvPr>
              <p:cNvSpPr/>
              <p:nvPr/>
            </p:nvSpPr>
            <p:spPr>
              <a:xfrm>
                <a:off x="8974800" y="3025193"/>
                <a:ext cx="1156298" cy="789869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11042 w 1156298"/>
                  <a:gd name="connsiteY4" fmla="*/ 787488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11042 w 1156298"/>
                  <a:gd name="connsiteY3" fmla="*/ 787488 h 789869"/>
                  <a:gd name="connsiteX4" fmla="*/ 140494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11042 w 1156298"/>
                  <a:gd name="connsiteY3" fmla="*/ 787488 h 789869"/>
                  <a:gd name="connsiteX4" fmla="*/ 59532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11054 w 1156298"/>
                  <a:gd name="connsiteY3" fmla="*/ 787488 h 789869"/>
                  <a:gd name="connsiteX4" fmla="*/ 59532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9869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111054" y="787488"/>
                    </a:lnTo>
                    <a:lnTo>
                      <a:pt x="59532" y="789869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片側の 2 つの角を丸めた四角形 70">
                <a:extLst>
                  <a:ext uri="{FF2B5EF4-FFF2-40B4-BE49-F238E27FC236}">
                    <a16:creationId xmlns:a16="http://schemas.microsoft.com/office/drawing/2014/main" id="{95FB97E6-762B-49A3-A870-28E2479AA92B}"/>
                  </a:ext>
                </a:extLst>
              </p:cNvPr>
              <p:cNvSpPr/>
              <p:nvPr/>
            </p:nvSpPr>
            <p:spPr>
              <a:xfrm>
                <a:off x="9120310" y="3025193"/>
                <a:ext cx="852202" cy="78986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二等辺三角形 700">
                <a:extLst>
                  <a:ext uri="{FF2B5EF4-FFF2-40B4-BE49-F238E27FC236}">
                    <a16:creationId xmlns:a16="http://schemas.microsoft.com/office/drawing/2014/main" id="{20552B36-7873-458B-A479-8787F6F48270}"/>
                  </a:ext>
                </a:extLst>
              </p:cNvPr>
              <p:cNvSpPr/>
              <p:nvPr/>
            </p:nvSpPr>
            <p:spPr bwMode="auto">
              <a:xfrm rot="10800000">
                <a:off x="9242400" y="3025193"/>
                <a:ext cx="608024" cy="630588"/>
              </a:xfrm>
              <a:prstGeom prst="triangle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0BF4745B-07F7-4A17-AEB4-898F6285E35F}"/>
                  </a:ext>
                </a:extLst>
              </p:cNvPr>
              <p:cNvSpPr/>
              <p:nvPr/>
            </p:nvSpPr>
            <p:spPr bwMode="auto">
              <a:xfrm>
                <a:off x="9404191" y="3078937"/>
                <a:ext cx="284440" cy="145670"/>
              </a:xfrm>
              <a:custGeom>
                <a:avLst/>
                <a:gdLst>
                  <a:gd name="connsiteX0" fmla="*/ 0 w 384986"/>
                  <a:gd name="connsiteY0" fmla="*/ 0 h 197163"/>
                  <a:gd name="connsiteX1" fmla="*/ 134309 w 384986"/>
                  <a:gd name="connsiteY1" fmla="*/ 68769 h 197163"/>
                  <a:gd name="connsiteX2" fmla="*/ 146676 w 384986"/>
                  <a:gd name="connsiteY2" fmla="*/ 38913 h 197163"/>
                  <a:gd name="connsiteX3" fmla="*/ 187842 w 384986"/>
                  <a:gd name="connsiteY3" fmla="*/ 21861 h 197163"/>
                  <a:gd name="connsiteX4" fmla="*/ 210592 w 384986"/>
                  <a:gd name="connsiteY4" fmla="*/ 21861 h 197163"/>
                  <a:gd name="connsiteX5" fmla="*/ 264235 w 384986"/>
                  <a:gd name="connsiteY5" fmla="*/ 57418 h 197163"/>
                  <a:gd name="connsiteX6" fmla="*/ 265042 w 384986"/>
                  <a:gd name="connsiteY6" fmla="*/ 61416 h 197163"/>
                  <a:gd name="connsiteX7" fmla="*/ 384986 w 384986"/>
                  <a:gd name="connsiteY7" fmla="*/ 2 h 197163"/>
                  <a:gd name="connsiteX8" fmla="*/ 384986 w 384986"/>
                  <a:gd name="connsiteY8" fmla="*/ 197163 h 197163"/>
                  <a:gd name="connsiteX9" fmla="*/ 257197 w 384986"/>
                  <a:gd name="connsiteY9" fmla="*/ 131733 h 197163"/>
                  <a:gd name="connsiteX10" fmla="*/ 251759 w 384986"/>
                  <a:gd name="connsiteY10" fmla="*/ 139800 h 197163"/>
                  <a:gd name="connsiteX11" fmla="*/ 210592 w 384986"/>
                  <a:gd name="connsiteY11" fmla="*/ 156851 h 197163"/>
                  <a:gd name="connsiteX12" fmla="*/ 187842 w 384986"/>
                  <a:gd name="connsiteY12" fmla="*/ 156851 h 197163"/>
                  <a:gd name="connsiteX13" fmla="*/ 146676 w 384986"/>
                  <a:gd name="connsiteY13" fmla="*/ 139800 h 197163"/>
                  <a:gd name="connsiteX14" fmla="*/ 140614 w 384986"/>
                  <a:gd name="connsiteY14" fmla="*/ 125165 h 197163"/>
                  <a:gd name="connsiteX15" fmla="*/ 0 w 384986"/>
                  <a:gd name="connsiteY15" fmla="*/ 197161 h 19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4986" h="197163">
                    <a:moveTo>
                      <a:pt x="0" y="0"/>
                    </a:moveTo>
                    <a:lnTo>
                      <a:pt x="134309" y="68769"/>
                    </a:lnTo>
                    <a:lnTo>
                      <a:pt x="146676" y="38913"/>
                    </a:lnTo>
                    <a:cubicBezTo>
                      <a:pt x="157211" y="28378"/>
                      <a:pt x="171766" y="21861"/>
                      <a:pt x="187842" y="21861"/>
                    </a:cubicBezTo>
                    <a:lnTo>
                      <a:pt x="210592" y="21861"/>
                    </a:lnTo>
                    <a:cubicBezTo>
                      <a:pt x="234707" y="21861"/>
                      <a:pt x="255397" y="36523"/>
                      <a:pt x="264235" y="57418"/>
                    </a:cubicBezTo>
                    <a:lnTo>
                      <a:pt x="265042" y="61416"/>
                    </a:lnTo>
                    <a:lnTo>
                      <a:pt x="384986" y="2"/>
                    </a:lnTo>
                    <a:lnTo>
                      <a:pt x="384986" y="197163"/>
                    </a:lnTo>
                    <a:lnTo>
                      <a:pt x="257197" y="131733"/>
                    </a:lnTo>
                    <a:lnTo>
                      <a:pt x="251759" y="139800"/>
                    </a:lnTo>
                    <a:cubicBezTo>
                      <a:pt x="241223" y="150335"/>
                      <a:pt x="226669" y="156851"/>
                      <a:pt x="210592" y="156851"/>
                    </a:cubicBezTo>
                    <a:lnTo>
                      <a:pt x="187842" y="156851"/>
                    </a:lnTo>
                    <a:cubicBezTo>
                      <a:pt x="171766" y="156851"/>
                      <a:pt x="157211" y="150335"/>
                      <a:pt x="146676" y="139800"/>
                    </a:cubicBezTo>
                    <a:lnTo>
                      <a:pt x="140614" y="125165"/>
                    </a:lnTo>
                    <a:lnTo>
                      <a:pt x="0" y="197161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F0D86F55-B2D2-42D1-911D-0012B732C9CD}"/>
                </a:ext>
              </a:extLst>
            </p:cNvPr>
            <p:cNvGrpSpPr/>
            <p:nvPr/>
          </p:nvGrpSpPr>
          <p:grpSpPr>
            <a:xfrm>
              <a:off x="9356049" y="4939580"/>
              <a:ext cx="1404920" cy="1345757"/>
              <a:chOff x="4214801" y="-1338816"/>
              <a:chExt cx="1404920" cy="1345757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8918FFC1-8A01-4B62-BAAB-EE67777FF23D}"/>
                  </a:ext>
                </a:extLst>
              </p:cNvPr>
              <p:cNvSpPr/>
              <p:nvPr/>
            </p:nvSpPr>
            <p:spPr>
              <a:xfrm>
                <a:off x="4270804" y="-1338816"/>
                <a:ext cx="1292914" cy="1191762"/>
              </a:xfrm>
              <a:custGeom>
                <a:avLst/>
                <a:gdLst>
                  <a:gd name="connsiteX0" fmla="*/ 530806 w 1333619"/>
                  <a:gd name="connsiteY0" fmla="*/ 0 h 1191762"/>
                  <a:gd name="connsiteX1" fmla="*/ 637782 w 1333619"/>
                  <a:gd name="connsiteY1" fmla="*/ 12106 h 1191762"/>
                  <a:gd name="connsiteX2" fmla="*/ 666810 w 1333619"/>
                  <a:gd name="connsiteY2" fmla="*/ 22222 h 1191762"/>
                  <a:gd name="connsiteX3" fmla="*/ 695837 w 1333619"/>
                  <a:gd name="connsiteY3" fmla="*/ 12106 h 1191762"/>
                  <a:gd name="connsiteX4" fmla="*/ 802813 w 1333619"/>
                  <a:gd name="connsiteY4" fmla="*/ 0 h 1191762"/>
                  <a:gd name="connsiteX5" fmla="*/ 1333619 w 1333619"/>
                  <a:gd name="connsiteY5" fmla="*/ 595881 h 1191762"/>
                  <a:gd name="connsiteX6" fmla="*/ 802813 w 1333619"/>
                  <a:gd name="connsiteY6" fmla="*/ 1191762 h 1191762"/>
                  <a:gd name="connsiteX7" fmla="*/ 695837 w 1333619"/>
                  <a:gd name="connsiteY7" fmla="*/ 1179656 h 1191762"/>
                  <a:gd name="connsiteX8" fmla="*/ 666810 w 1333619"/>
                  <a:gd name="connsiteY8" fmla="*/ 1169541 h 1191762"/>
                  <a:gd name="connsiteX9" fmla="*/ 637782 w 1333619"/>
                  <a:gd name="connsiteY9" fmla="*/ 1179656 h 1191762"/>
                  <a:gd name="connsiteX10" fmla="*/ 530806 w 1333619"/>
                  <a:gd name="connsiteY10" fmla="*/ 1191762 h 1191762"/>
                  <a:gd name="connsiteX11" fmla="*/ 0 w 1333619"/>
                  <a:gd name="connsiteY11" fmla="*/ 595881 h 1191762"/>
                  <a:gd name="connsiteX12" fmla="*/ 530806 w 1333619"/>
                  <a:gd name="connsiteY12" fmla="*/ 0 h 1191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619" h="1191762">
                    <a:moveTo>
                      <a:pt x="530806" y="0"/>
                    </a:moveTo>
                    <a:cubicBezTo>
                      <a:pt x="567451" y="0"/>
                      <a:pt x="603228" y="4169"/>
                      <a:pt x="637782" y="12106"/>
                    </a:cubicBezTo>
                    <a:lnTo>
                      <a:pt x="666810" y="22222"/>
                    </a:lnTo>
                    <a:lnTo>
                      <a:pt x="695837" y="12106"/>
                    </a:lnTo>
                    <a:cubicBezTo>
                      <a:pt x="730392" y="4169"/>
                      <a:pt x="766169" y="0"/>
                      <a:pt x="802813" y="0"/>
                    </a:cubicBezTo>
                    <a:cubicBezTo>
                      <a:pt x="1095969" y="0"/>
                      <a:pt x="1333619" y="266785"/>
                      <a:pt x="1333619" y="595881"/>
                    </a:cubicBezTo>
                    <a:cubicBezTo>
                      <a:pt x="1333619" y="924977"/>
                      <a:pt x="1095969" y="1191762"/>
                      <a:pt x="802813" y="1191762"/>
                    </a:cubicBezTo>
                    <a:cubicBezTo>
                      <a:pt x="766169" y="1191762"/>
                      <a:pt x="730392" y="1187594"/>
                      <a:pt x="695837" y="1179656"/>
                    </a:cubicBezTo>
                    <a:lnTo>
                      <a:pt x="666810" y="1169541"/>
                    </a:lnTo>
                    <a:lnTo>
                      <a:pt x="637782" y="1179656"/>
                    </a:lnTo>
                    <a:cubicBezTo>
                      <a:pt x="603228" y="1187594"/>
                      <a:pt x="567451" y="1191762"/>
                      <a:pt x="530806" y="1191762"/>
                    </a:cubicBezTo>
                    <a:cubicBezTo>
                      <a:pt x="237650" y="1191762"/>
                      <a:pt x="0" y="924977"/>
                      <a:pt x="0" y="595881"/>
                    </a:cubicBezTo>
                    <a:cubicBezTo>
                      <a:pt x="0" y="266785"/>
                      <a:pt x="237650" y="0"/>
                      <a:pt x="53080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7" name="円/楕円 840">
                <a:extLst>
                  <a:ext uri="{FF2B5EF4-FFF2-40B4-BE49-F238E27FC236}">
                    <a16:creationId xmlns:a16="http://schemas.microsoft.com/office/drawing/2014/main" id="{1EA4BC16-89A7-415A-8DF6-BF7AB6E2A341}"/>
                  </a:ext>
                </a:extLst>
              </p:cNvPr>
              <p:cNvSpPr/>
              <p:nvPr/>
            </p:nvSpPr>
            <p:spPr>
              <a:xfrm rot="900000" flipH="1">
                <a:off x="532012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8" name="円/楕円 840">
                <a:extLst>
                  <a:ext uri="{FF2B5EF4-FFF2-40B4-BE49-F238E27FC236}">
                    <a16:creationId xmlns:a16="http://schemas.microsoft.com/office/drawing/2014/main" id="{03E21EE9-9831-4437-95F9-68DA0025945C}"/>
                  </a:ext>
                </a:extLst>
              </p:cNvPr>
              <p:cNvSpPr/>
              <p:nvPr/>
            </p:nvSpPr>
            <p:spPr>
              <a:xfrm rot="20700000">
                <a:off x="421480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9" name="円/楕円 840">
                <a:extLst>
                  <a:ext uri="{FF2B5EF4-FFF2-40B4-BE49-F238E27FC236}">
                    <a16:creationId xmlns:a16="http://schemas.microsoft.com/office/drawing/2014/main" id="{B48131E4-FD31-4C7C-B625-1505D381D39D}"/>
                  </a:ext>
                </a:extLst>
              </p:cNvPr>
              <p:cNvSpPr/>
              <p:nvPr/>
            </p:nvSpPr>
            <p:spPr>
              <a:xfrm>
                <a:off x="4370333" y="-1184645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0" name="楕円 11">
                <a:extLst>
                  <a:ext uri="{FF2B5EF4-FFF2-40B4-BE49-F238E27FC236}">
                    <a16:creationId xmlns:a16="http://schemas.microsoft.com/office/drawing/2014/main" id="{A57CF864-0797-4383-8B66-69581EB1CF87}"/>
                  </a:ext>
                </a:extLst>
              </p:cNvPr>
              <p:cNvSpPr/>
              <p:nvPr/>
            </p:nvSpPr>
            <p:spPr bwMode="auto">
              <a:xfrm rot="10800000">
                <a:off x="4829938" y="-210856"/>
                <a:ext cx="182464" cy="85128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EF02B60D-C552-49E3-B534-035D72652A24}"/>
                  </a:ext>
                </a:extLst>
              </p:cNvPr>
              <p:cNvSpPr/>
              <p:nvPr/>
            </p:nvSpPr>
            <p:spPr bwMode="auto">
              <a:xfrm>
                <a:off x="4570338" y="-737499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BC5AB298-D28D-4B7C-B68E-DD0A6A205DBA}"/>
                  </a:ext>
                </a:extLst>
              </p:cNvPr>
              <p:cNvSpPr/>
              <p:nvPr/>
            </p:nvSpPr>
            <p:spPr bwMode="auto">
              <a:xfrm>
                <a:off x="5175176" y="-737499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3" name="月 732">
                <a:extLst>
                  <a:ext uri="{FF2B5EF4-FFF2-40B4-BE49-F238E27FC236}">
                    <a16:creationId xmlns:a16="http://schemas.microsoft.com/office/drawing/2014/main" id="{90CA48DA-4813-41C6-8749-6D5C6A5E4342}"/>
                  </a:ext>
                </a:extLst>
              </p:cNvPr>
              <p:cNvSpPr/>
              <p:nvPr/>
            </p:nvSpPr>
            <p:spPr bwMode="auto">
              <a:xfrm rot="16200000">
                <a:off x="4556096" y="-970280"/>
                <a:ext cx="120368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4" name="月 733">
                <a:extLst>
                  <a:ext uri="{FF2B5EF4-FFF2-40B4-BE49-F238E27FC236}">
                    <a16:creationId xmlns:a16="http://schemas.microsoft.com/office/drawing/2014/main" id="{6873DDF3-8D4D-460B-8A5E-A9644077BADA}"/>
                  </a:ext>
                </a:extLst>
              </p:cNvPr>
              <p:cNvSpPr/>
              <p:nvPr/>
            </p:nvSpPr>
            <p:spPr bwMode="auto">
              <a:xfrm rot="16200000">
                <a:off x="5165823" y="-970278"/>
                <a:ext cx="120366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月 734">
                <a:extLst>
                  <a:ext uri="{FF2B5EF4-FFF2-40B4-BE49-F238E27FC236}">
                    <a16:creationId xmlns:a16="http://schemas.microsoft.com/office/drawing/2014/main" id="{4CC3CE9A-02D9-4567-AA7F-0876B571182C}"/>
                  </a:ext>
                </a:extLst>
              </p:cNvPr>
              <p:cNvSpPr/>
              <p:nvPr/>
            </p:nvSpPr>
            <p:spPr bwMode="auto">
              <a:xfrm rot="5400000">
                <a:off x="4859697" y="-539468"/>
                <a:ext cx="120368" cy="469603"/>
              </a:xfrm>
              <a:prstGeom prst="moon">
                <a:avLst>
                  <a:gd name="adj" fmla="val 82642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7D2823E8-D4F7-4C2F-834D-8FC662A94150}"/>
                  </a:ext>
                </a:extLst>
              </p:cNvPr>
              <p:cNvSpPr/>
              <p:nvPr/>
            </p:nvSpPr>
            <p:spPr bwMode="auto">
              <a:xfrm>
                <a:off x="4802352" y="-547662"/>
                <a:ext cx="236878" cy="239123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6878" h="239123">
                    <a:moveTo>
                      <a:pt x="174397" y="0"/>
                    </a:moveTo>
                    <a:lnTo>
                      <a:pt x="192645" y="106822"/>
                    </a:lnTo>
                    <a:lnTo>
                      <a:pt x="202188" y="110315"/>
                    </a:lnTo>
                    <a:cubicBezTo>
                      <a:pt x="223621" y="121950"/>
                      <a:pt x="236878" y="138024"/>
                      <a:pt x="236878" y="155778"/>
                    </a:cubicBezTo>
                    <a:cubicBezTo>
                      <a:pt x="236878" y="173533"/>
                      <a:pt x="223621" y="189606"/>
                      <a:pt x="202188" y="201241"/>
                    </a:cubicBezTo>
                    <a:lnTo>
                      <a:pt x="182518" y="208440"/>
                    </a:lnTo>
                    <a:lnTo>
                      <a:pt x="160944" y="228956"/>
                    </a:lnTo>
                    <a:cubicBezTo>
                      <a:pt x="148811" y="235375"/>
                      <a:pt x="134184" y="239123"/>
                      <a:pt x="118439" y="239123"/>
                    </a:cubicBezTo>
                    <a:cubicBezTo>
                      <a:pt x="102695" y="239123"/>
                      <a:pt x="88068" y="235375"/>
                      <a:pt x="75935" y="228956"/>
                    </a:cubicBezTo>
                    <a:lnTo>
                      <a:pt x="54360" y="208440"/>
                    </a:lnTo>
                    <a:lnTo>
                      <a:pt x="34690" y="201241"/>
                    </a:lnTo>
                    <a:cubicBezTo>
                      <a:pt x="13257" y="189606"/>
                      <a:pt x="0" y="173533"/>
                      <a:pt x="0" y="155778"/>
                    </a:cubicBezTo>
                    <a:cubicBezTo>
                      <a:pt x="0" y="138024"/>
                      <a:pt x="13257" y="121950"/>
                      <a:pt x="34690" y="110315"/>
                    </a:cubicBezTo>
                    <a:lnTo>
                      <a:pt x="44234" y="106822"/>
                    </a:lnTo>
                    <a:lnTo>
                      <a:pt x="62482" y="0"/>
                    </a:lnTo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2" name="グループ化 741">
              <a:extLst>
                <a:ext uri="{FF2B5EF4-FFF2-40B4-BE49-F238E27FC236}">
                  <a16:creationId xmlns:a16="http://schemas.microsoft.com/office/drawing/2014/main" id="{D49880ED-AC27-46A2-9040-9FC4DEE2CF26}"/>
                </a:ext>
              </a:extLst>
            </p:cNvPr>
            <p:cNvGrpSpPr/>
            <p:nvPr/>
          </p:nvGrpSpPr>
          <p:grpSpPr>
            <a:xfrm>
              <a:off x="9316264" y="6418826"/>
              <a:ext cx="1492677" cy="739666"/>
              <a:chOff x="148861" y="2494655"/>
              <a:chExt cx="786934" cy="389032"/>
            </a:xfrm>
          </p:grpSpPr>
          <p:sp>
            <p:nvSpPr>
              <p:cNvPr id="743" name="楕円 8">
                <a:extLst>
                  <a:ext uri="{FF2B5EF4-FFF2-40B4-BE49-F238E27FC236}">
                    <a16:creationId xmlns:a16="http://schemas.microsoft.com/office/drawing/2014/main" id="{BF1C3435-3B10-4F88-A9D3-4ECD0B1ED196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 1180">
                <a:extLst>
                  <a:ext uri="{FF2B5EF4-FFF2-40B4-BE49-F238E27FC236}">
                    <a16:creationId xmlns:a16="http://schemas.microsoft.com/office/drawing/2014/main" id="{CE36957B-E1DB-4C51-AD3A-5A7971923E6E}"/>
                  </a:ext>
                </a:extLst>
              </p:cNvPr>
              <p:cNvSpPr/>
              <p:nvPr/>
            </p:nvSpPr>
            <p:spPr>
              <a:xfrm rot="14955635">
                <a:off x="178924" y="2464592"/>
                <a:ext cx="389032" cy="449157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97988 w 435765"/>
                  <a:gd name="connsiteY0" fmla="*/ 206708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5765"/>
                  <a:gd name="connsiteY0" fmla="*/ 151438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5351 w 436589"/>
                  <a:gd name="connsiteY0" fmla="*/ 151438 h 468767"/>
                  <a:gd name="connsiteX1" fmla="*/ 141035 w 436589"/>
                  <a:gd name="connsiteY1" fmla="*/ 468767 h 468767"/>
                  <a:gd name="connsiteX2" fmla="*/ 0 w 436589"/>
                  <a:gd name="connsiteY2" fmla="*/ 468767 h 468767"/>
                  <a:gd name="connsiteX3" fmla="*/ 0 w 436589"/>
                  <a:gd name="connsiteY3" fmla="*/ 70518 h 468767"/>
                  <a:gd name="connsiteX4" fmla="*/ 70518 w 436589"/>
                  <a:gd name="connsiteY4" fmla="*/ 0 h 468767"/>
                  <a:gd name="connsiteX5" fmla="*/ 97967 w 436589"/>
                  <a:gd name="connsiteY5" fmla="*/ 5542 h 468767"/>
                  <a:gd name="connsiteX6" fmla="*/ 105733 w 436589"/>
                  <a:gd name="connsiteY6" fmla="*/ 10778 h 468767"/>
                  <a:gd name="connsiteX7" fmla="*/ 117196 w 436589"/>
                  <a:gd name="connsiteY7" fmla="*/ 13915 h 468767"/>
                  <a:gd name="connsiteX8" fmla="*/ 436589 w 436589"/>
                  <a:gd name="connsiteY8" fmla="*/ 176109 h 468767"/>
                  <a:gd name="connsiteX0" fmla="*/ 145351 w 440568"/>
                  <a:gd name="connsiteY0" fmla="*/ 151438 h 468767"/>
                  <a:gd name="connsiteX1" fmla="*/ 141035 w 440568"/>
                  <a:gd name="connsiteY1" fmla="*/ 468767 h 468767"/>
                  <a:gd name="connsiteX2" fmla="*/ 0 w 440568"/>
                  <a:gd name="connsiteY2" fmla="*/ 468767 h 468767"/>
                  <a:gd name="connsiteX3" fmla="*/ 0 w 440568"/>
                  <a:gd name="connsiteY3" fmla="*/ 70518 h 468767"/>
                  <a:gd name="connsiteX4" fmla="*/ 70518 w 440568"/>
                  <a:gd name="connsiteY4" fmla="*/ 0 h 468767"/>
                  <a:gd name="connsiteX5" fmla="*/ 97967 w 440568"/>
                  <a:gd name="connsiteY5" fmla="*/ 5542 h 468767"/>
                  <a:gd name="connsiteX6" fmla="*/ 105733 w 440568"/>
                  <a:gd name="connsiteY6" fmla="*/ 10778 h 468767"/>
                  <a:gd name="connsiteX7" fmla="*/ 117196 w 440568"/>
                  <a:gd name="connsiteY7" fmla="*/ 13915 h 468767"/>
                  <a:gd name="connsiteX8" fmla="*/ 440568 w 440568"/>
                  <a:gd name="connsiteY8" fmla="*/ 177619 h 468767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0 w 440568"/>
                  <a:gd name="connsiteY2" fmla="*/ 468767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05733 w 440568"/>
                  <a:gd name="connsiteY6" fmla="*/ 10778 h 508654"/>
                  <a:gd name="connsiteX7" fmla="*/ 117196 w 440568"/>
                  <a:gd name="connsiteY7" fmla="*/ 13915 h 508654"/>
                  <a:gd name="connsiteX8" fmla="*/ 440568 w 440568"/>
                  <a:gd name="connsiteY8" fmla="*/ 177619 h 508654"/>
                  <a:gd name="connsiteX0" fmla="*/ 145351 w 440568"/>
                  <a:gd name="connsiteY0" fmla="*/ 151438 h 508654"/>
                  <a:gd name="connsiteX1" fmla="*/ 125968 w 440568"/>
                  <a:gd name="connsiteY1" fmla="*/ 508654 h 508654"/>
                  <a:gd name="connsiteX2" fmla="*/ 7700 w 440568"/>
                  <a:gd name="connsiteY2" fmla="*/ 500573 h 508654"/>
                  <a:gd name="connsiteX3" fmla="*/ 0 w 440568"/>
                  <a:gd name="connsiteY3" fmla="*/ 70518 h 508654"/>
                  <a:gd name="connsiteX4" fmla="*/ 70518 w 440568"/>
                  <a:gd name="connsiteY4" fmla="*/ 0 h 508654"/>
                  <a:gd name="connsiteX5" fmla="*/ 97967 w 440568"/>
                  <a:gd name="connsiteY5" fmla="*/ 5542 h 508654"/>
                  <a:gd name="connsiteX6" fmla="*/ 117196 w 440568"/>
                  <a:gd name="connsiteY6" fmla="*/ 13915 h 508654"/>
                  <a:gd name="connsiteX7" fmla="*/ 440568 w 440568"/>
                  <a:gd name="connsiteY7" fmla="*/ 177619 h 508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0568" h="508654">
                    <a:moveTo>
                      <a:pt x="145351" y="151438"/>
                    </a:moveTo>
                    <a:cubicBezTo>
                      <a:pt x="145351" y="240025"/>
                      <a:pt x="125968" y="420067"/>
                      <a:pt x="125968" y="508654"/>
                    </a:cubicBezTo>
                    <a:lnTo>
                      <a:pt x="7700" y="500573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40568" y="177619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楕円 8">
                <a:extLst>
                  <a:ext uri="{FF2B5EF4-FFF2-40B4-BE49-F238E27FC236}">
                    <a16:creationId xmlns:a16="http://schemas.microsoft.com/office/drawing/2014/main" id="{3DF9B193-E6CC-4277-B9C2-A40A504B4105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フリーフォーム 1183">
                <a:extLst>
                  <a:ext uri="{FF2B5EF4-FFF2-40B4-BE49-F238E27FC236}">
                    <a16:creationId xmlns:a16="http://schemas.microsoft.com/office/drawing/2014/main" id="{5FBFACA9-1AB9-42CA-B06B-FF19368DA6B2}"/>
                  </a:ext>
                </a:extLst>
              </p:cNvPr>
              <p:cNvSpPr/>
              <p:nvPr/>
            </p:nvSpPr>
            <p:spPr>
              <a:xfrm rot="6644365" flipH="1">
                <a:off x="514778" y="2461502"/>
                <a:ext cx="386689" cy="455344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  <a:gd name="connsiteX0" fmla="*/ 141036 w 435765"/>
                  <a:gd name="connsiteY0" fmla="*/ 203007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1630 w 435765"/>
                  <a:gd name="connsiteY0" fmla="*/ 121142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765"/>
                  <a:gd name="connsiteY0" fmla="*/ 134296 h 468767"/>
                  <a:gd name="connsiteX1" fmla="*/ 141035 w 435765"/>
                  <a:gd name="connsiteY1" fmla="*/ 468767 h 468767"/>
                  <a:gd name="connsiteX2" fmla="*/ 0 w 435765"/>
                  <a:gd name="connsiteY2" fmla="*/ 468767 h 468767"/>
                  <a:gd name="connsiteX3" fmla="*/ 0 w 435765"/>
                  <a:gd name="connsiteY3" fmla="*/ 70518 h 468767"/>
                  <a:gd name="connsiteX4" fmla="*/ 70518 w 435765"/>
                  <a:gd name="connsiteY4" fmla="*/ 0 h 468767"/>
                  <a:gd name="connsiteX5" fmla="*/ 97967 w 435765"/>
                  <a:gd name="connsiteY5" fmla="*/ 5542 h 468767"/>
                  <a:gd name="connsiteX6" fmla="*/ 105733 w 435765"/>
                  <a:gd name="connsiteY6" fmla="*/ 10778 h 468767"/>
                  <a:gd name="connsiteX7" fmla="*/ 117196 w 435765"/>
                  <a:gd name="connsiteY7" fmla="*/ 13915 h 468767"/>
                  <a:gd name="connsiteX8" fmla="*/ 435765 w 435765"/>
                  <a:gd name="connsiteY8" fmla="*/ 174275 h 468767"/>
                  <a:gd name="connsiteX0" fmla="*/ 144244 w 435262"/>
                  <a:gd name="connsiteY0" fmla="*/ 134296 h 468767"/>
                  <a:gd name="connsiteX1" fmla="*/ 141035 w 435262"/>
                  <a:gd name="connsiteY1" fmla="*/ 468767 h 468767"/>
                  <a:gd name="connsiteX2" fmla="*/ 0 w 435262"/>
                  <a:gd name="connsiteY2" fmla="*/ 468767 h 468767"/>
                  <a:gd name="connsiteX3" fmla="*/ 0 w 435262"/>
                  <a:gd name="connsiteY3" fmla="*/ 70518 h 468767"/>
                  <a:gd name="connsiteX4" fmla="*/ 70518 w 435262"/>
                  <a:gd name="connsiteY4" fmla="*/ 0 h 468767"/>
                  <a:gd name="connsiteX5" fmla="*/ 97967 w 435262"/>
                  <a:gd name="connsiteY5" fmla="*/ 5542 h 468767"/>
                  <a:gd name="connsiteX6" fmla="*/ 105733 w 435262"/>
                  <a:gd name="connsiteY6" fmla="*/ 10778 h 468767"/>
                  <a:gd name="connsiteX7" fmla="*/ 117196 w 435262"/>
                  <a:gd name="connsiteY7" fmla="*/ 13915 h 468767"/>
                  <a:gd name="connsiteX8" fmla="*/ 435262 w 435262"/>
                  <a:gd name="connsiteY8" fmla="*/ 175605 h 468767"/>
                  <a:gd name="connsiteX0" fmla="*/ 144244 w 437412"/>
                  <a:gd name="connsiteY0" fmla="*/ 134296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468767"/>
                  <a:gd name="connsiteX1" fmla="*/ 141035 w 437412"/>
                  <a:gd name="connsiteY1" fmla="*/ 468767 h 468767"/>
                  <a:gd name="connsiteX2" fmla="*/ 0 w 437412"/>
                  <a:gd name="connsiteY2" fmla="*/ 468767 h 468767"/>
                  <a:gd name="connsiteX3" fmla="*/ 0 w 437412"/>
                  <a:gd name="connsiteY3" fmla="*/ 70518 h 468767"/>
                  <a:gd name="connsiteX4" fmla="*/ 70518 w 437412"/>
                  <a:gd name="connsiteY4" fmla="*/ 0 h 468767"/>
                  <a:gd name="connsiteX5" fmla="*/ 97967 w 437412"/>
                  <a:gd name="connsiteY5" fmla="*/ 5542 h 468767"/>
                  <a:gd name="connsiteX6" fmla="*/ 105733 w 437412"/>
                  <a:gd name="connsiteY6" fmla="*/ 10778 h 468767"/>
                  <a:gd name="connsiteX7" fmla="*/ 117196 w 437412"/>
                  <a:gd name="connsiteY7" fmla="*/ 13915 h 468767"/>
                  <a:gd name="connsiteX8" fmla="*/ 437412 w 437412"/>
                  <a:gd name="connsiteY8" fmla="*/ 177941 h 468767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0 w 437412"/>
                  <a:gd name="connsiteY2" fmla="*/ 468767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05733 w 437412"/>
                  <a:gd name="connsiteY6" fmla="*/ 10778 h 514695"/>
                  <a:gd name="connsiteX7" fmla="*/ 117196 w 437412"/>
                  <a:gd name="connsiteY7" fmla="*/ 13915 h 514695"/>
                  <a:gd name="connsiteX8" fmla="*/ 437412 w 437412"/>
                  <a:gd name="connsiteY8" fmla="*/ 177941 h 514695"/>
                  <a:gd name="connsiteX0" fmla="*/ 142235 w 437412"/>
                  <a:gd name="connsiteY0" fmla="*/ 139614 h 514695"/>
                  <a:gd name="connsiteX1" fmla="*/ 141884 w 437412"/>
                  <a:gd name="connsiteY1" fmla="*/ 514695 h 514695"/>
                  <a:gd name="connsiteX2" fmla="*/ 13469 w 437412"/>
                  <a:gd name="connsiteY2" fmla="*/ 513404 h 514695"/>
                  <a:gd name="connsiteX3" fmla="*/ 0 w 437412"/>
                  <a:gd name="connsiteY3" fmla="*/ 70518 h 514695"/>
                  <a:gd name="connsiteX4" fmla="*/ 70518 w 437412"/>
                  <a:gd name="connsiteY4" fmla="*/ 0 h 514695"/>
                  <a:gd name="connsiteX5" fmla="*/ 97967 w 437412"/>
                  <a:gd name="connsiteY5" fmla="*/ 5542 h 514695"/>
                  <a:gd name="connsiteX6" fmla="*/ 117196 w 437412"/>
                  <a:gd name="connsiteY6" fmla="*/ 13915 h 514695"/>
                  <a:gd name="connsiteX7" fmla="*/ 437412 w 437412"/>
                  <a:gd name="connsiteY7" fmla="*/ 177941 h 514695"/>
                  <a:gd name="connsiteX0" fmla="*/ 142235 w 429634"/>
                  <a:gd name="connsiteY0" fmla="*/ 139614 h 514695"/>
                  <a:gd name="connsiteX1" fmla="*/ 141884 w 429634"/>
                  <a:gd name="connsiteY1" fmla="*/ 514695 h 514695"/>
                  <a:gd name="connsiteX2" fmla="*/ 13469 w 429634"/>
                  <a:gd name="connsiteY2" fmla="*/ 513404 h 514695"/>
                  <a:gd name="connsiteX3" fmla="*/ 0 w 429634"/>
                  <a:gd name="connsiteY3" fmla="*/ 70518 h 514695"/>
                  <a:gd name="connsiteX4" fmla="*/ 70518 w 429634"/>
                  <a:gd name="connsiteY4" fmla="*/ 0 h 514695"/>
                  <a:gd name="connsiteX5" fmla="*/ 97967 w 429634"/>
                  <a:gd name="connsiteY5" fmla="*/ 5542 h 514695"/>
                  <a:gd name="connsiteX6" fmla="*/ 117196 w 429634"/>
                  <a:gd name="connsiteY6" fmla="*/ 13915 h 514695"/>
                  <a:gd name="connsiteX7" fmla="*/ 429634 w 429634"/>
                  <a:gd name="connsiteY7" fmla="*/ 170428 h 514695"/>
                  <a:gd name="connsiteX0" fmla="*/ 142235 w 432106"/>
                  <a:gd name="connsiteY0" fmla="*/ 139614 h 514695"/>
                  <a:gd name="connsiteX1" fmla="*/ 141884 w 432106"/>
                  <a:gd name="connsiteY1" fmla="*/ 514695 h 514695"/>
                  <a:gd name="connsiteX2" fmla="*/ 13469 w 432106"/>
                  <a:gd name="connsiteY2" fmla="*/ 513404 h 514695"/>
                  <a:gd name="connsiteX3" fmla="*/ 0 w 432106"/>
                  <a:gd name="connsiteY3" fmla="*/ 70518 h 514695"/>
                  <a:gd name="connsiteX4" fmla="*/ 70518 w 432106"/>
                  <a:gd name="connsiteY4" fmla="*/ 0 h 514695"/>
                  <a:gd name="connsiteX5" fmla="*/ 97967 w 432106"/>
                  <a:gd name="connsiteY5" fmla="*/ 5542 h 514695"/>
                  <a:gd name="connsiteX6" fmla="*/ 117196 w 432106"/>
                  <a:gd name="connsiteY6" fmla="*/ 13915 h 514695"/>
                  <a:gd name="connsiteX7" fmla="*/ 432106 w 432106"/>
                  <a:gd name="connsiteY7" fmla="*/ 175927 h 514695"/>
                  <a:gd name="connsiteX0" fmla="*/ 142235 w 432788"/>
                  <a:gd name="connsiteY0" fmla="*/ 139614 h 514695"/>
                  <a:gd name="connsiteX1" fmla="*/ 141884 w 432788"/>
                  <a:gd name="connsiteY1" fmla="*/ 514695 h 514695"/>
                  <a:gd name="connsiteX2" fmla="*/ 13469 w 432788"/>
                  <a:gd name="connsiteY2" fmla="*/ 513404 h 514695"/>
                  <a:gd name="connsiteX3" fmla="*/ 0 w 432788"/>
                  <a:gd name="connsiteY3" fmla="*/ 70518 h 514695"/>
                  <a:gd name="connsiteX4" fmla="*/ 70518 w 432788"/>
                  <a:gd name="connsiteY4" fmla="*/ 0 h 514695"/>
                  <a:gd name="connsiteX5" fmla="*/ 97967 w 432788"/>
                  <a:gd name="connsiteY5" fmla="*/ 5542 h 514695"/>
                  <a:gd name="connsiteX6" fmla="*/ 117196 w 432788"/>
                  <a:gd name="connsiteY6" fmla="*/ 13915 h 514695"/>
                  <a:gd name="connsiteX7" fmla="*/ 432788 w 432788"/>
                  <a:gd name="connsiteY7" fmla="*/ 170105 h 514695"/>
                  <a:gd name="connsiteX0" fmla="*/ 142235 w 430457"/>
                  <a:gd name="connsiteY0" fmla="*/ 139614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689 w 430457"/>
                  <a:gd name="connsiteY0" fmla="*/ 155750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0457"/>
                  <a:gd name="connsiteY0" fmla="*/ 163405 h 514695"/>
                  <a:gd name="connsiteX1" fmla="*/ 141884 w 430457"/>
                  <a:gd name="connsiteY1" fmla="*/ 514695 h 514695"/>
                  <a:gd name="connsiteX2" fmla="*/ 13469 w 430457"/>
                  <a:gd name="connsiteY2" fmla="*/ 513404 h 514695"/>
                  <a:gd name="connsiteX3" fmla="*/ 0 w 430457"/>
                  <a:gd name="connsiteY3" fmla="*/ 70518 h 514695"/>
                  <a:gd name="connsiteX4" fmla="*/ 70518 w 430457"/>
                  <a:gd name="connsiteY4" fmla="*/ 0 h 514695"/>
                  <a:gd name="connsiteX5" fmla="*/ 97967 w 430457"/>
                  <a:gd name="connsiteY5" fmla="*/ 5542 h 514695"/>
                  <a:gd name="connsiteX6" fmla="*/ 117196 w 430457"/>
                  <a:gd name="connsiteY6" fmla="*/ 13915 h 514695"/>
                  <a:gd name="connsiteX7" fmla="*/ 430457 w 430457"/>
                  <a:gd name="connsiteY7" fmla="*/ 172260 h 514695"/>
                  <a:gd name="connsiteX0" fmla="*/ 140831 w 437913"/>
                  <a:gd name="connsiteY0" fmla="*/ 163405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13469 w 437913"/>
                  <a:gd name="connsiteY2" fmla="*/ 513404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4695"/>
                  <a:gd name="connsiteX1" fmla="*/ 141884 w 437913"/>
                  <a:gd name="connsiteY1" fmla="*/ 514695 h 514695"/>
                  <a:gd name="connsiteX2" fmla="*/ 21609 w 437913"/>
                  <a:gd name="connsiteY2" fmla="*/ 511932 h 514695"/>
                  <a:gd name="connsiteX3" fmla="*/ 0 w 437913"/>
                  <a:gd name="connsiteY3" fmla="*/ 70518 h 514695"/>
                  <a:gd name="connsiteX4" fmla="*/ 70518 w 437913"/>
                  <a:gd name="connsiteY4" fmla="*/ 0 h 514695"/>
                  <a:gd name="connsiteX5" fmla="*/ 97967 w 437913"/>
                  <a:gd name="connsiteY5" fmla="*/ 5542 h 514695"/>
                  <a:gd name="connsiteX6" fmla="*/ 117196 w 437913"/>
                  <a:gd name="connsiteY6" fmla="*/ 13915 h 514695"/>
                  <a:gd name="connsiteX7" fmla="*/ 437913 w 437913"/>
                  <a:gd name="connsiteY7" fmla="*/ 176610 h 514695"/>
                  <a:gd name="connsiteX0" fmla="*/ 152306 w 437913"/>
                  <a:gd name="connsiteY0" fmla="*/ 157118 h 515664"/>
                  <a:gd name="connsiteX1" fmla="*/ 132419 w 437913"/>
                  <a:gd name="connsiteY1" fmla="*/ 515664 h 515664"/>
                  <a:gd name="connsiteX2" fmla="*/ 21609 w 437913"/>
                  <a:gd name="connsiteY2" fmla="*/ 511932 h 515664"/>
                  <a:gd name="connsiteX3" fmla="*/ 0 w 437913"/>
                  <a:gd name="connsiteY3" fmla="*/ 70518 h 515664"/>
                  <a:gd name="connsiteX4" fmla="*/ 70518 w 437913"/>
                  <a:gd name="connsiteY4" fmla="*/ 0 h 515664"/>
                  <a:gd name="connsiteX5" fmla="*/ 97967 w 437913"/>
                  <a:gd name="connsiteY5" fmla="*/ 5542 h 515664"/>
                  <a:gd name="connsiteX6" fmla="*/ 117196 w 437913"/>
                  <a:gd name="connsiteY6" fmla="*/ 13915 h 515664"/>
                  <a:gd name="connsiteX7" fmla="*/ 437913 w 437913"/>
                  <a:gd name="connsiteY7" fmla="*/ 176610 h 515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7913" h="515664">
                    <a:moveTo>
                      <a:pt x="152306" y="157118"/>
                    </a:moveTo>
                    <a:cubicBezTo>
                      <a:pt x="152306" y="245705"/>
                      <a:pt x="132419" y="427077"/>
                      <a:pt x="132419" y="515664"/>
                    </a:cubicBezTo>
                    <a:lnTo>
                      <a:pt x="21609" y="511932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17196" y="13915"/>
                    </a:lnTo>
                    <a:lnTo>
                      <a:pt x="437913" y="176610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62" name="グループ化 761">
            <a:extLst>
              <a:ext uri="{FF2B5EF4-FFF2-40B4-BE49-F238E27FC236}">
                <a16:creationId xmlns:a16="http://schemas.microsoft.com/office/drawing/2014/main" id="{9058A8A9-2810-4E8F-8DF1-48AB51BE4EE5}"/>
              </a:ext>
            </a:extLst>
          </p:cNvPr>
          <p:cNvGrpSpPr/>
          <p:nvPr/>
        </p:nvGrpSpPr>
        <p:grpSpPr>
          <a:xfrm>
            <a:off x="2317155" y="2675771"/>
            <a:ext cx="1591879" cy="1732864"/>
            <a:chOff x="8985135" y="1557751"/>
            <a:chExt cx="2150830" cy="2341318"/>
          </a:xfrm>
        </p:grpSpPr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37AA01FA-2C72-4505-91EA-83B02B2899D1}"/>
                </a:ext>
              </a:extLst>
            </p:cNvPr>
            <p:cNvGrpSpPr/>
            <p:nvPr/>
          </p:nvGrpSpPr>
          <p:grpSpPr>
            <a:xfrm>
              <a:off x="9484441" y="2687633"/>
              <a:ext cx="1156298" cy="1125299"/>
              <a:chOff x="8974800" y="2689763"/>
              <a:chExt cx="1156298" cy="1125299"/>
            </a:xfrm>
          </p:grpSpPr>
          <p:sp>
            <p:nvSpPr>
              <p:cNvPr id="636" name="片側の 2 つの角を丸めた四角形 68">
                <a:extLst>
                  <a:ext uri="{FF2B5EF4-FFF2-40B4-BE49-F238E27FC236}">
                    <a16:creationId xmlns:a16="http://schemas.microsoft.com/office/drawing/2014/main" id="{E30048EC-A4BC-4CAB-A1A5-1E0B748C472D}"/>
                  </a:ext>
                </a:extLst>
              </p:cNvPr>
              <p:cNvSpPr/>
              <p:nvPr/>
            </p:nvSpPr>
            <p:spPr>
              <a:xfrm rot="10800000">
                <a:off x="9419151" y="2689763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片側の 2 つの角を丸めた四角形 70">
                <a:extLst>
                  <a:ext uri="{FF2B5EF4-FFF2-40B4-BE49-F238E27FC236}">
                    <a16:creationId xmlns:a16="http://schemas.microsoft.com/office/drawing/2014/main" id="{7957CE92-3C02-48A4-9F0F-F28518BBD358}"/>
                  </a:ext>
                </a:extLst>
              </p:cNvPr>
              <p:cNvSpPr/>
              <p:nvPr/>
            </p:nvSpPr>
            <p:spPr>
              <a:xfrm>
                <a:off x="8974800" y="3025193"/>
                <a:ext cx="1156298" cy="789869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11042 w 1156298"/>
                  <a:gd name="connsiteY4" fmla="*/ 787488 h 789869"/>
                  <a:gd name="connsiteX5" fmla="*/ 140494 w 1156298"/>
                  <a:gd name="connsiteY5" fmla="*/ 789869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11042 w 1156298"/>
                  <a:gd name="connsiteY3" fmla="*/ 787488 h 789869"/>
                  <a:gd name="connsiteX4" fmla="*/ 140494 w 1156298"/>
                  <a:gd name="connsiteY4" fmla="*/ 789869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9869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11042" y="787488"/>
                    </a:lnTo>
                    <a:lnTo>
                      <a:pt x="140494" y="789869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片側の 2 つの角を丸めた四角形 70">
                <a:extLst>
                  <a:ext uri="{FF2B5EF4-FFF2-40B4-BE49-F238E27FC236}">
                    <a16:creationId xmlns:a16="http://schemas.microsoft.com/office/drawing/2014/main" id="{B1FBC75C-544F-4A9E-8742-F3B3EBF37263}"/>
                  </a:ext>
                </a:extLst>
              </p:cNvPr>
              <p:cNvSpPr/>
              <p:nvPr/>
            </p:nvSpPr>
            <p:spPr>
              <a:xfrm>
                <a:off x="9120310" y="3025193"/>
                <a:ext cx="852202" cy="78986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二等辺三角形 625">
                <a:extLst>
                  <a:ext uri="{FF2B5EF4-FFF2-40B4-BE49-F238E27FC236}">
                    <a16:creationId xmlns:a16="http://schemas.microsoft.com/office/drawing/2014/main" id="{2C04BCBB-FEB7-473A-8E90-3933D6E9A156}"/>
                  </a:ext>
                </a:extLst>
              </p:cNvPr>
              <p:cNvSpPr/>
              <p:nvPr/>
            </p:nvSpPr>
            <p:spPr bwMode="auto">
              <a:xfrm rot="10800000">
                <a:off x="9242400" y="3025193"/>
                <a:ext cx="608024" cy="630588"/>
              </a:xfrm>
              <a:prstGeom prst="triangle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662A7D09-903F-4AFF-8E6F-7EA192BA8E5A}"/>
                  </a:ext>
                </a:extLst>
              </p:cNvPr>
              <p:cNvSpPr/>
              <p:nvPr/>
            </p:nvSpPr>
            <p:spPr bwMode="auto">
              <a:xfrm>
                <a:off x="9404191" y="3078937"/>
                <a:ext cx="284440" cy="145670"/>
              </a:xfrm>
              <a:custGeom>
                <a:avLst/>
                <a:gdLst>
                  <a:gd name="connsiteX0" fmla="*/ 0 w 384986"/>
                  <a:gd name="connsiteY0" fmla="*/ 0 h 197163"/>
                  <a:gd name="connsiteX1" fmla="*/ 134309 w 384986"/>
                  <a:gd name="connsiteY1" fmla="*/ 68769 h 197163"/>
                  <a:gd name="connsiteX2" fmla="*/ 146676 w 384986"/>
                  <a:gd name="connsiteY2" fmla="*/ 38913 h 197163"/>
                  <a:gd name="connsiteX3" fmla="*/ 187842 w 384986"/>
                  <a:gd name="connsiteY3" fmla="*/ 21861 h 197163"/>
                  <a:gd name="connsiteX4" fmla="*/ 210592 w 384986"/>
                  <a:gd name="connsiteY4" fmla="*/ 21861 h 197163"/>
                  <a:gd name="connsiteX5" fmla="*/ 264235 w 384986"/>
                  <a:gd name="connsiteY5" fmla="*/ 57418 h 197163"/>
                  <a:gd name="connsiteX6" fmla="*/ 265042 w 384986"/>
                  <a:gd name="connsiteY6" fmla="*/ 61416 h 197163"/>
                  <a:gd name="connsiteX7" fmla="*/ 384986 w 384986"/>
                  <a:gd name="connsiteY7" fmla="*/ 2 h 197163"/>
                  <a:gd name="connsiteX8" fmla="*/ 384986 w 384986"/>
                  <a:gd name="connsiteY8" fmla="*/ 197163 h 197163"/>
                  <a:gd name="connsiteX9" fmla="*/ 257197 w 384986"/>
                  <a:gd name="connsiteY9" fmla="*/ 131733 h 197163"/>
                  <a:gd name="connsiteX10" fmla="*/ 251759 w 384986"/>
                  <a:gd name="connsiteY10" fmla="*/ 139800 h 197163"/>
                  <a:gd name="connsiteX11" fmla="*/ 210592 w 384986"/>
                  <a:gd name="connsiteY11" fmla="*/ 156851 h 197163"/>
                  <a:gd name="connsiteX12" fmla="*/ 187842 w 384986"/>
                  <a:gd name="connsiteY12" fmla="*/ 156851 h 197163"/>
                  <a:gd name="connsiteX13" fmla="*/ 146676 w 384986"/>
                  <a:gd name="connsiteY13" fmla="*/ 139800 h 197163"/>
                  <a:gd name="connsiteX14" fmla="*/ 140614 w 384986"/>
                  <a:gd name="connsiteY14" fmla="*/ 125165 h 197163"/>
                  <a:gd name="connsiteX15" fmla="*/ 0 w 384986"/>
                  <a:gd name="connsiteY15" fmla="*/ 197161 h 19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4986" h="197163">
                    <a:moveTo>
                      <a:pt x="0" y="0"/>
                    </a:moveTo>
                    <a:lnTo>
                      <a:pt x="134309" y="68769"/>
                    </a:lnTo>
                    <a:lnTo>
                      <a:pt x="146676" y="38913"/>
                    </a:lnTo>
                    <a:cubicBezTo>
                      <a:pt x="157211" y="28378"/>
                      <a:pt x="171766" y="21861"/>
                      <a:pt x="187842" y="21861"/>
                    </a:cubicBezTo>
                    <a:lnTo>
                      <a:pt x="210592" y="21861"/>
                    </a:lnTo>
                    <a:cubicBezTo>
                      <a:pt x="234707" y="21861"/>
                      <a:pt x="255397" y="36523"/>
                      <a:pt x="264235" y="57418"/>
                    </a:cubicBezTo>
                    <a:lnTo>
                      <a:pt x="265042" y="61416"/>
                    </a:lnTo>
                    <a:lnTo>
                      <a:pt x="384986" y="2"/>
                    </a:lnTo>
                    <a:lnTo>
                      <a:pt x="384986" y="197163"/>
                    </a:lnTo>
                    <a:lnTo>
                      <a:pt x="257197" y="131733"/>
                    </a:lnTo>
                    <a:lnTo>
                      <a:pt x="251759" y="139800"/>
                    </a:lnTo>
                    <a:cubicBezTo>
                      <a:pt x="241223" y="150335"/>
                      <a:pt x="226669" y="156851"/>
                      <a:pt x="210592" y="156851"/>
                    </a:cubicBezTo>
                    <a:lnTo>
                      <a:pt x="187842" y="156851"/>
                    </a:lnTo>
                    <a:cubicBezTo>
                      <a:pt x="171766" y="156851"/>
                      <a:pt x="157211" y="150335"/>
                      <a:pt x="146676" y="139800"/>
                    </a:cubicBezTo>
                    <a:lnTo>
                      <a:pt x="140614" y="125165"/>
                    </a:lnTo>
                    <a:lnTo>
                      <a:pt x="0" y="197161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1C7199A7-E7DA-449D-9380-4327AF346728}"/>
                </a:ext>
              </a:extLst>
            </p:cNvPr>
            <p:cNvGrpSpPr/>
            <p:nvPr/>
          </p:nvGrpSpPr>
          <p:grpSpPr>
            <a:xfrm>
              <a:off x="9356049" y="1557751"/>
              <a:ext cx="1404920" cy="1345757"/>
              <a:chOff x="4214801" y="-1338816"/>
              <a:chExt cx="1404920" cy="1345757"/>
            </a:xfrm>
          </p:grpSpPr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ED82754A-66B7-4A39-A133-B6C9BADE3870}"/>
                  </a:ext>
                </a:extLst>
              </p:cNvPr>
              <p:cNvSpPr/>
              <p:nvPr/>
            </p:nvSpPr>
            <p:spPr>
              <a:xfrm>
                <a:off x="4270804" y="-1338816"/>
                <a:ext cx="1292914" cy="1191762"/>
              </a:xfrm>
              <a:custGeom>
                <a:avLst/>
                <a:gdLst>
                  <a:gd name="connsiteX0" fmla="*/ 530806 w 1333619"/>
                  <a:gd name="connsiteY0" fmla="*/ 0 h 1191762"/>
                  <a:gd name="connsiteX1" fmla="*/ 637782 w 1333619"/>
                  <a:gd name="connsiteY1" fmla="*/ 12106 h 1191762"/>
                  <a:gd name="connsiteX2" fmla="*/ 666810 w 1333619"/>
                  <a:gd name="connsiteY2" fmla="*/ 22222 h 1191762"/>
                  <a:gd name="connsiteX3" fmla="*/ 695837 w 1333619"/>
                  <a:gd name="connsiteY3" fmla="*/ 12106 h 1191762"/>
                  <a:gd name="connsiteX4" fmla="*/ 802813 w 1333619"/>
                  <a:gd name="connsiteY4" fmla="*/ 0 h 1191762"/>
                  <a:gd name="connsiteX5" fmla="*/ 1333619 w 1333619"/>
                  <a:gd name="connsiteY5" fmla="*/ 595881 h 1191762"/>
                  <a:gd name="connsiteX6" fmla="*/ 802813 w 1333619"/>
                  <a:gd name="connsiteY6" fmla="*/ 1191762 h 1191762"/>
                  <a:gd name="connsiteX7" fmla="*/ 695837 w 1333619"/>
                  <a:gd name="connsiteY7" fmla="*/ 1179656 h 1191762"/>
                  <a:gd name="connsiteX8" fmla="*/ 666810 w 1333619"/>
                  <a:gd name="connsiteY8" fmla="*/ 1169541 h 1191762"/>
                  <a:gd name="connsiteX9" fmla="*/ 637782 w 1333619"/>
                  <a:gd name="connsiteY9" fmla="*/ 1179656 h 1191762"/>
                  <a:gd name="connsiteX10" fmla="*/ 530806 w 1333619"/>
                  <a:gd name="connsiteY10" fmla="*/ 1191762 h 1191762"/>
                  <a:gd name="connsiteX11" fmla="*/ 0 w 1333619"/>
                  <a:gd name="connsiteY11" fmla="*/ 595881 h 1191762"/>
                  <a:gd name="connsiteX12" fmla="*/ 530806 w 1333619"/>
                  <a:gd name="connsiteY12" fmla="*/ 0 h 1191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619" h="1191762">
                    <a:moveTo>
                      <a:pt x="530806" y="0"/>
                    </a:moveTo>
                    <a:cubicBezTo>
                      <a:pt x="567451" y="0"/>
                      <a:pt x="603228" y="4169"/>
                      <a:pt x="637782" y="12106"/>
                    </a:cubicBezTo>
                    <a:lnTo>
                      <a:pt x="666810" y="22222"/>
                    </a:lnTo>
                    <a:lnTo>
                      <a:pt x="695837" y="12106"/>
                    </a:lnTo>
                    <a:cubicBezTo>
                      <a:pt x="730392" y="4169"/>
                      <a:pt x="766169" y="0"/>
                      <a:pt x="802813" y="0"/>
                    </a:cubicBezTo>
                    <a:cubicBezTo>
                      <a:pt x="1095969" y="0"/>
                      <a:pt x="1333619" y="266785"/>
                      <a:pt x="1333619" y="595881"/>
                    </a:cubicBezTo>
                    <a:cubicBezTo>
                      <a:pt x="1333619" y="924977"/>
                      <a:pt x="1095969" y="1191762"/>
                      <a:pt x="802813" y="1191762"/>
                    </a:cubicBezTo>
                    <a:cubicBezTo>
                      <a:pt x="766169" y="1191762"/>
                      <a:pt x="730392" y="1187594"/>
                      <a:pt x="695837" y="1179656"/>
                    </a:cubicBezTo>
                    <a:lnTo>
                      <a:pt x="666810" y="1169541"/>
                    </a:lnTo>
                    <a:lnTo>
                      <a:pt x="637782" y="1179656"/>
                    </a:lnTo>
                    <a:cubicBezTo>
                      <a:pt x="603228" y="1187594"/>
                      <a:pt x="567451" y="1191762"/>
                      <a:pt x="530806" y="1191762"/>
                    </a:cubicBezTo>
                    <a:cubicBezTo>
                      <a:pt x="237650" y="1191762"/>
                      <a:pt x="0" y="924977"/>
                      <a:pt x="0" y="595881"/>
                    </a:cubicBezTo>
                    <a:cubicBezTo>
                      <a:pt x="0" y="266785"/>
                      <a:pt x="237650" y="0"/>
                      <a:pt x="53080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円/楕円 840">
                <a:extLst>
                  <a:ext uri="{FF2B5EF4-FFF2-40B4-BE49-F238E27FC236}">
                    <a16:creationId xmlns:a16="http://schemas.microsoft.com/office/drawing/2014/main" id="{91F69FE6-F0FD-4194-9456-183C13229748}"/>
                  </a:ext>
                </a:extLst>
              </p:cNvPr>
              <p:cNvSpPr/>
              <p:nvPr/>
            </p:nvSpPr>
            <p:spPr>
              <a:xfrm rot="900000" flipH="1">
                <a:off x="532012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円/楕円 840">
                <a:extLst>
                  <a:ext uri="{FF2B5EF4-FFF2-40B4-BE49-F238E27FC236}">
                    <a16:creationId xmlns:a16="http://schemas.microsoft.com/office/drawing/2014/main" id="{DF69E0A7-6840-4A0A-9344-EB5735F33F57}"/>
                  </a:ext>
                </a:extLst>
              </p:cNvPr>
              <p:cNvSpPr/>
              <p:nvPr/>
            </p:nvSpPr>
            <p:spPr>
              <a:xfrm rot="20700000">
                <a:off x="4214801" y="-766787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円/楕円 840">
                <a:extLst>
                  <a:ext uri="{FF2B5EF4-FFF2-40B4-BE49-F238E27FC236}">
                    <a16:creationId xmlns:a16="http://schemas.microsoft.com/office/drawing/2014/main" id="{8C701472-1195-4BA7-BE4D-AB51BB0B95A4}"/>
                  </a:ext>
                </a:extLst>
              </p:cNvPr>
              <p:cNvSpPr/>
              <p:nvPr/>
            </p:nvSpPr>
            <p:spPr>
              <a:xfrm>
                <a:off x="4370333" y="-1184645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楕円 11">
                <a:extLst>
                  <a:ext uri="{FF2B5EF4-FFF2-40B4-BE49-F238E27FC236}">
                    <a16:creationId xmlns:a16="http://schemas.microsoft.com/office/drawing/2014/main" id="{F1AB5729-2293-4096-91C6-54CA29FF9B28}"/>
                  </a:ext>
                </a:extLst>
              </p:cNvPr>
              <p:cNvSpPr/>
              <p:nvPr/>
            </p:nvSpPr>
            <p:spPr bwMode="auto">
              <a:xfrm>
                <a:off x="4809975" y="-210856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88B9F733-2D85-43C3-9BF4-DAA56A1C8A7F}"/>
                  </a:ext>
                </a:extLst>
              </p:cNvPr>
              <p:cNvSpPr/>
              <p:nvPr/>
            </p:nvSpPr>
            <p:spPr bwMode="auto">
              <a:xfrm>
                <a:off x="4570338" y="-682644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AB05FA31-8F63-4653-BDA8-3DA3FE4196E0}"/>
                  </a:ext>
                </a:extLst>
              </p:cNvPr>
              <p:cNvSpPr/>
              <p:nvPr/>
            </p:nvSpPr>
            <p:spPr bwMode="auto">
              <a:xfrm>
                <a:off x="5175176" y="-682644"/>
                <a:ext cx="101664" cy="124026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月 686">
                <a:extLst>
                  <a:ext uri="{FF2B5EF4-FFF2-40B4-BE49-F238E27FC236}">
                    <a16:creationId xmlns:a16="http://schemas.microsoft.com/office/drawing/2014/main" id="{6A8B8229-38BF-463E-BE24-DE1027700C21}"/>
                  </a:ext>
                </a:extLst>
              </p:cNvPr>
              <p:cNvSpPr/>
              <p:nvPr/>
            </p:nvSpPr>
            <p:spPr bwMode="auto">
              <a:xfrm rot="5400000">
                <a:off x="4556096" y="-970280"/>
                <a:ext cx="120368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月 687">
                <a:extLst>
                  <a:ext uri="{FF2B5EF4-FFF2-40B4-BE49-F238E27FC236}">
                    <a16:creationId xmlns:a16="http://schemas.microsoft.com/office/drawing/2014/main" id="{61E737DA-EDBE-4C78-BDE8-D82C2847AD62}"/>
                  </a:ext>
                </a:extLst>
              </p:cNvPr>
              <p:cNvSpPr/>
              <p:nvPr/>
            </p:nvSpPr>
            <p:spPr bwMode="auto">
              <a:xfrm rot="5400000">
                <a:off x="5165823" y="-970278"/>
                <a:ext cx="120366" cy="292166"/>
              </a:xfrm>
              <a:prstGeom prst="moon">
                <a:avLst>
                  <a:gd name="adj" fmla="val 72091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月 688">
                <a:extLst>
                  <a:ext uri="{FF2B5EF4-FFF2-40B4-BE49-F238E27FC236}">
                    <a16:creationId xmlns:a16="http://schemas.microsoft.com/office/drawing/2014/main" id="{1EB7804C-33BF-4B95-884A-B0178B3428FC}"/>
                  </a:ext>
                </a:extLst>
              </p:cNvPr>
              <p:cNvSpPr/>
              <p:nvPr/>
            </p:nvSpPr>
            <p:spPr bwMode="auto">
              <a:xfrm rot="5400000">
                <a:off x="4859697" y="-539468"/>
                <a:ext cx="120368" cy="469603"/>
              </a:xfrm>
              <a:prstGeom prst="moon">
                <a:avLst>
                  <a:gd name="adj" fmla="val 82642"/>
                </a:avLst>
              </a:prstGeom>
              <a:solidFill>
                <a:schemeClr val="bg1">
                  <a:lumMod val="50000"/>
                </a:schemeClr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40A1498F-B4A4-4529-BF18-5E42FE6A06CC}"/>
                  </a:ext>
                </a:extLst>
              </p:cNvPr>
              <p:cNvSpPr/>
              <p:nvPr/>
            </p:nvSpPr>
            <p:spPr bwMode="auto">
              <a:xfrm>
                <a:off x="4802352" y="-547662"/>
                <a:ext cx="236878" cy="239123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6878" h="239123">
                    <a:moveTo>
                      <a:pt x="174397" y="0"/>
                    </a:moveTo>
                    <a:lnTo>
                      <a:pt x="192645" y="106822"/>
                    </a:lnTo>
                    <a:lnTo>
                      <a:pt x="202188" y="110315"/>
                    </a:lnTo>
                    <a:cubicBezTo>
                      <a:pt x="223621" y="121950"/>
                      <a:pt x="236878" y="138024"/>
                      <a:pt x="236878" y="155778"/>
                    </a:cubicBezTo>
                    <a:cubicBezTo>
                      <a:pt x="236878" y="173533"/>
                      <a:pt x="223621" y="189606"/>
                      <a:pt x="202188" y="201241"/>
                    </a:cubicBezTo>
                    <a:lnTo>
                      <a:pt x="182518" y="208440"/>
                    </a:lnTo>
                    <a:lnTo>
                      <a:pt x="160944" y="228956"/>
                    </a:lnTo>
                    <a:cubicBezTo>
                      <a:pt x="148811" y="235375"/>
                      <a:pt x="134184" y="239123"/>
                      <a:pt x="118439" y="239123"/>
                    </a:cubicBezTo>
                    <a:cubicBezTo>
                      <a:pt x="102695" y="239123"/>
                      <a:pt x="88068" y="235375"/>
                      <a:pt x="75935" y="228956"/>
                    </a:cubicBezTo>
                    <a:lnTo>
                      <a:pt x="54360" y="208440"/>
                    </a:lnTo>
                    <a:lnTo>
                      <a:pt x="34690" y="201241"/>
                    </a:lnTo>
                    <a:cubicBezTo>
                      <a:pt x="13257" y="189606"/>
                      <a:pt x="0" y="173533"/>
                      <a:pt x="0" y="155778"/>
                    </a:cubicBezTo>
                    <a:cubicBezTo>
                      <a:pt x="0" y="138024"/>
                      <a:pt x="13257" y="121950"/>
                      <a:pt x="34690" y="110315"/>
                    </a:cubicBezTo>
                    <a:lnTo>
                      <a:pt x="44234" y="106822"/>
                    </a:lnTo>
                    <a:lnTo>
                      <a:pt x="62482" y="0"/>
                    </a:lnTo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35447260-57AA-483E-8F12-DEB157434535}"/>
                </a:ext>
              </a:extLst>
            </p:cNvPr>
            <p:cNvGrpSpPr/>
            <p:nvPr/>
          </p:nvGrpSpPr>
          <p:grpSpPr>
            <a:xfrm>
              <a:off x="8985135" y="3190624"/>
              <a:ext cx="841142" cy="708445"/>
              <a:chOff x="394792" y="6715448"/>
              <a:chExt cx="1064742" cy="896770"/>
            </a:xfrm>
          </p:grpSpPr>
          <p:sp>
            <p:nvSpPr>
              <p:cNvPr id="748" name="フリーフォーム 73">
                <a:extLst>
                  <a:ext uri="{FF2B5EF4-FFF2-40B4-BE49-F238E27FC236}">
                    <a16:creationId xmlns:a16="http://schemas.microsoft.com/office/drawing/2014/main" id="{59D581B2-93AC-4963-88C1-D188DA2E141D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フリーフォーム 74">
                <a:extLst>
                  <a:ext uri="{FF2B5EF4-FFF2-40B4-BE49-F238E27FC236}">
                    <a16:creationId xmlns:a16="http://schemas.microsoft.com/office/drawing/2014/main" id="{AD84690C-3309-48C8-B381-9C5C033CACFA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0" name="グループ化 749">
              <a:extLst>
                <a:ext uri="{FF2B5EF4-FFF2-40B4-BE49-F238E27FC236}">
                  <a16:creationId xmlns:a16="http://schemas.microsoft.com/office/drawing/2014/main" id="{238C58B6-84D9-4F49-A2E2-D237DD4E557B}"/>
                </a:ext>
              </a:extLst>
            </p:cNvPr>
            <p:cNvGrpSpPr/>
            <p:nvPr/>
          </p:nvGrpSpPr>
          <p:grpSpPr>
            <a:xfrm flipH="1">
              <a:off x="10294823" y="3190624"/>
              <a:ext cx="841142" cy="708445"/>
              <a:chOff x="394792" y="6715448"/>
              <a:chExt cx="1064742" cy="896770"/>
            </a:xfrm>
          </p:grpSpPr>
          <p:sp>
            <p:nvSpPr>
              <p:cNvPr id="751" name="フリーフォーム 73">
                <a:extLst>
                  <a:ext uri="{FF2B5EF4-FFF2-40B4-BE49-F238E27FC236}">
                    <a16:creationId xmlns:a16="http://schemas.microsoft.com/office/drawing/2014/main" id="{8A4BA063-7CBB-48EF-B662-8B5DFF6F08B6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フリーフォーム 74">
                <a:extLst>
                  <a:ext uri="{FF2B5EF4-FFF2-40B4-BE49-F238E27FC236}">
                    <a16:creationId xmlns:a16="http://schemas.microsoft.com/office/drawing/2014/main" id="{615BA5A6-90BC-44C1-A408-4DF6447E0459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63" name="グループ化 762">
            <a:extLst>
              <a:ext uri="{FF2B5EF4-FFF2-40B4-BE49-F238E27FC236}">
                <a16:creationId xmlns:a16="http://schemas.microsoft.com/office/drawing/2014/main" id="{286B7B14-B7F7-4F0C-A910-C3FB73597EB8}"/>
              </a:ext>
            </a:extLst>
          </p:cNvPr>
          <p:cNvGrpSpPr/>
          <p:nvPr/>
        </p:nvGrpSpPr>
        <p:grpSpPr>
          <a:xfrm>
            <a:off x="2310670" y="4606592"/>
            <a:ext cx="1591879" cy="1739913"/>
            <a:chOff x="11315533" y="1557751"/>
            <a:chExt cx="2150830" cy="2350843"/>
          </a:xfrm>
        </p:grpSpPr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902FC6B1-993C-4E47-9C22-57384CFFCC90}"/>
                </a:ext>
              </a:extLst>
            </p:cNvPr>
            <p:cNvGrpSpPr/>
            <p:nvPr/>
          </p:nvGrpSpPr>
          <p:grpSpPr>
            <a:xfrm>
              <a:off x="11813858" y="2697746"/>
              <a:ext cx="1156298" cy="1125299"/>
              <a:chOff x="11304217" y="2699876"/>
              <a:chExt cx="1156298" cy="1125299"/>
            </a:xfrm>
          </p:grpSpPr>
          <p:sp>
            <p:nvSpPr>
              <p:cNvPr id="616" name="片側の 2 つの角を丸めた四角形 68">
                <a:extLst>
                  <a:ext uri="{FF2B5EF4-FFF2-40B4-BE49-F238E27FC236}">
                    <a16:creationId xmlns:a16="http://schemas.microsoft.com/office/drawing/2014/main" id="{BCE933A8-621A-4E68-94E2-74CCEEEE39D1}"/>
                  </a:ext>
                </a:extLst>
              </p:cNvPr>
              <p:cNvSpPr/>
              <p:nvPr/>
            </p:nvSpPr>
            <p:spPr>
              <a:xfrm rot="10800000">
                <a:off x="11748568" y="2699876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片側の 2 つの角を丸めた四角形 70">
                <a:extLst>
                  <a:ext uri="{FF2B5EF4-FFF2-40B4-BE49-F238E27FC236}">
                    <a16:creationId xmlns:a16="http://schemas.microsoft.com/office/drawing/2014/main" id="{7C370D25-D78A-4458-AF06-4764F657C295}"/>
                  </a:ext>
                </a:extLst>
              </p:cNvPr>
              <p:cNvSpPr/>
              <p:nvPr/>
            </p:nvSpPr>
            <p:spPr>
              <a:xfrm>
                <a:off x="11304217" y="3035306"/>
                <a:ext cx="1156298" cy="787488"/>
              </a:xfrm>
              <a:custGeom>
                <a:avLst/>
                <a:gdLst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0 w 1156298"/>
                  <a:gd name="connsiteY6" fmla="*/ 789869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0 w 1156298"/>
                  <a:gd name="connsiteY5" fmla="*/ 789869 h 789869"/>
                  <a:gd name="connsiteX6" fmla="*/ 140494 w 1156298"/>
                  <a:gd name="connsiteY6" fmla="*/ 787488 h 789869"/>
                  <a:gd name="connsiteX7" fmla="*/ 0 w 1156298"/>
                  <a:gd name="connsiteY7" fmla="*/ 130234 h 789869"/>
                  <a:gd name="connsiteX8" fmla="*/ 130234 w 1156298"/>
                  <a:gd name="connsiteY8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1562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156298 w 1156298"/>
                  <a:gd name="connsiteY3" fmla="*/ 789869 h 789869"/>
                  <a:gd name="connsiteX4" fmla="*/ 1003898 w 1156298"/>
                  <a:gd name="connsiteY4" fmla="*/ 789869 h 789869"/>
                  <a:gd name="connsiteX5" fmla="*/ 140494 w 1156298"/>
                  <a:gd name="connsiteY5" fmla="*/ 787488 h 789869"/>
                  <a:gd name="connsiteX6" fmla="*/ 0 w 1156298"/>
                  <a:gd name="connsiteY6" fmla="*/ 130234 h 789869"/>
                  <a:gd name="connsiteX7" fmla="*/ 130234 w 1156298"/>
                  <a:gd name="connsiteY7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9869"/>
                  <a:gd name="connsiteX1" fmla="*/ 1026064 w 1156298"/>
                  <a:gd name="connsiteY1" fmla="*/ 0 h 789869"/>
                  <a:gd name="connsiteX2" fmla="*/ 1156298 w 1156298"/>
                  <a:gd name="connsiteY2" fmla="*/ 130234 h 789869"/>
                  <a:gd name="connsiteX3" fmla="*/ 1003898 w 1156298"/>
                  <a:gd name="connsiteY3" fmla="*/ 789869 h 789869"/>
                  <a:gd name="connsiteX4" fmla="*/ 140494 w 1156298"/>
                  <a:gd name="connsiteY4" fmla="*/ 787488 h 789869"/>
                  <a:gd name="connsiteX5" fmla="*/ 0 w 1156298"/>
                  <a:gd name="connsiteY5" fmla="*/ 130234 h 789869"/>
                  <a:gd name="connsiteX6" fmla="*/ 130234 w 1156298"/>
                  <a:gd name="connsiteY6" fmla="*/ 0 h 789869"/>
                  <a:gd name="connsiteX0" fmla="*/ 130234 w 1156298"/>
                  <a:gd name="connsiteY0" fmla="*/ 0 h 787488"/>
                  <a:gd name="connsiteX1" fmla="*/ 1026064 w 1156298"/>
                  <a:gd name="connsiteY1" fmla="*/ 0 h 787488"/>
                  <a:gd name="connsiteX2" fmla="*/ 1156298 w 1156298"/>
                  <a:gd name="connsiteY2" fmla="*/ 130234 h 787488"/>
                  <a:gd name="connsiteX3" fmla="*/ 1003898 w 1156298"/>
                  <a:gd name="connsiteY3" fmla="*/ 787488 h 787488"/>
                  <a:gd name="connsiteX4" fmla="*/ 140494 w 1156298"/>
                  <a:gd name="connsiteY4" fmla="*/ 787488 h 787488"/>
                  <a:gd name="connsiteX5" fmla="*/ 0 w 1156298"/>
                  <a:gd name="connsiteY5" fmla="*/ 130234 h 787488"/>
                  <a:gd name="connsiteX6" fmla="*/ 130234 w 1156298"/>
                  <a:gd name="connsiteY6" fmla="*/ 0 h 78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6298" h="787488">
                    <a:moveTo>
                      <a:pt x="130234" y="0"/>
                    </a:moveTo>
                    <a:lnTo>
                      <a:pt x="1026064" y="0"/>
                    </a:lnTo>
                    <a:cubicBezTo>
                      <a:pt x="1097990" y="0"/>
                      <a:pt x="1156298" y="58308"/>
                      <a:pt x="1156298" y="130234"/>
                    </a:cubicBezTo>
                    <a:lnTo>
                      <a:pt x="1003898" y="787488"/>
                    </a:lnTo>
                    <a:lnTo>
                      <a:pt x="140494" y="787488"/>
                    </a:lnTo>
                    <a:lnTo>
                      <a:pt x="0" y="130234"/>
                    </a:lnTo>
                    <a:cubicBezTo>
                      <a:pt x="0" y="58308"/>
                      <a:pt x="58308" y="0"/>
                      <a:pt x="130234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片側の 2 つの角を丸めた四角形 70">
                <a:extLst>
                  <a:ext uri="{FF2B5EF4-FFF2-40B4-BE49-F238E27FC236}">
                    <a16:creationId xmlns:a16="http://schemas.microsoft.com/office/drawing/2014/main" id="{0FE82F36-44CE-41DD-B076-748C4E04D8AE}"/>
                  </a:ext>
                </a:extLst>
              </p:cNvPr>
              <p:cNvSpPr/>
              <p:nvPr/>
            </p:nvSpPr>
            <p:spPr>
              <a:xfrm>
                <a:off x="11449727" y="3035306"/>
                <a:ext cx="852202" cy="78986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5" name="二等辺三角形 594">
                <a:extLst>
                  <a:ext uri="{FF2B5EF4-FFF2-40B4-BE49-F238E27FC236}">
                    <a16:creationId xmlns:a16="http://schemas.microsoft.com/office/drawing/2014/main" id="{129A21B4-132A-455E-9F64-8602B4CD44F7}"/>
                  </a:ext>
                </a:extLst>
              </p:cNvPr>
              <p:cNvSpPr/>
              <p:nvPr/>
            </p:nvSpPr>
            <p:spPr bwMode="auto">
              <a:xfrm rot="10800000">
                <a:off x="11571817" y="3035306"/>
                <a:ext cx="608024" cy="630588"/>
              </a:xfrm>
              <a:prstGeom prst="triangle">
                <a:avLst/>
              </a:pr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B323B925-DF17-49E0-A755-FAD5B3A3AAC0}"/>
                  </a:ext>
                </a:extLst>
              </p:cNvPr>
              <p:cNvSpPr/>
              <p:nvPr/>
            </p:nvSpPr>
            <p:spPr bwMode="auto">
              <a:xfrm>
                <a:off x="11733608" y="3089050"/>
                <a:ext cx="284440" cy="145670"/>
              </a:xfrm>
              <a:custGeom>
                <a:avLst/>
                <a:gdLst>
                  <a:gd name="connsiteX0" fmla="*/ 0 w 384986"/>
                  <a:gd name="connsiteY0" fmla="*/ 0 h 197163"/>
                  <a:gd name="connsiteX1" fmla="*/ 134309 w 384986"/>
                  <a:gd name="connsiteY1" fmla="*/ 68769 h 197163"/>
                  <a:gd name="connsiteX2" fmla="*/ 146676 w 384986"/>
                  <a:gd name="connsiteY2" fmla="*/ 38913 h 197163"/>
                  <a:gd name="connsiteX3" fmla="*/ 187842 w 384986"/>
                  <a:gd name="connsiteY3" fmla="*/ 21861 h 197163"/>
                  <a:gd name="connsiteX4" fmla="*/ 210592 w 384986"/>
                  <a:gd name="connsiteY4" fmla="*/ 21861 h 197163"/>
                  <a:gd name="connsiteX5" fmla="*/ 264235 w 384986"/>
                  <a:gd name="connsiteY5" fmla="*/ 57418 h 197163"/>
                  <a:gd name="connsiteX6" fmla="*/ 265042 w 384986"/>
                  <a:gd name="connsiteY6" fmla="*/ 61416 h 197163"/>
                  <a:gd name="connsiteX7" fmla="*/ 384986 w 384986"/>
                  <a:gd name="connsiteY7" fmla="*/ 2 h 197163"/>
                  <a:gd name="connsiteX8" fmla="*/ 384986 w 384986"/>
                  <a:gd name="connsiteY8" fmla="*/ 197163 h 197163"/>
                  <a:gd name="connsiteX9" fmla="*/ 257197 w 384986"/>
                  <a:gd name="connsiteY9" fmla="*/ 131733 h 197163"/>
                  <a:gd name="connsiteX10" fmla="*/ 251759 w 384986"/>
                  <a:gd name="connsiteY10" fmla="*/ 139800 h 197163"/>
                  <a:gd name="connsiteX11" fmla="*/ 210592 w 384986"/>
                  <a:gd name="connsiteY11" fmla="*/ 156851 h 197163"/>
                  <a:gd name="connsiteX12" fmla="*/ 187842 w 384986"/>
                  <a:gd name="connsiteY12" fmla="*/ 156851 h 197163"/>
                  <a:gd name="connsiteX13" fmla="*/ 146676 w 384986"/>
                  <a:gd name="connsiteY13" fmla="*/ 139800 h 197163"/>
                  <a:gd name="connsiteX14" fmla="*/ 140614 w 384986"/>
                  <a:gd name="connsiteY14" fmla="*/ 125165 h 197163"/>
                  <a:gd name="connsiteX15" fmla="*/ 0 w 384986"/>
                  <a:gd name="connsiteY15" fmla="*/ 197161 h 197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4986" h="197163">
                    <a:moveTo>
                      <a:pt x="0" y="0"/>
                    </a:moveTo>
                    <a:lnTo>
                      <a:pt x="134309" y="68769"/>
                    </a:lnTo>
                    <a:lnTo>
                      <a:pt x="146676" y="38913"/>
                    </a:lnTo>
                    <a:cubicBezTo>
                      <a:pt x="157211" y="28378"/>
                      <a:pt x="171766" y="21861"/>
                      <a:pt x="187842" y="21861"/>
                    </a:cubicBezTo>
                    <a:lnTo>
                      <a:pt x="210592" y="21861"/>
                    </a:lnTo>
                    <a:cubicBezTo>
                      <a:pt x="234707" y="21861"/>
                      <a:pt x="255397" y="36523"/>
                      <a:pt x="264235" y="57418"/>
                    </a:cubicBezTo>
                    <a:lnTo>
                      <a:pt x="265042" y="61416"/>
                    </a:lnTo>
                    <a:lnTo>
                      <a:pt x="384986" y="2"/>
                    </a:lnTo>
                    <a:lnTo>
                      <a:pt x="384986" y="197163"/>
                    </a:lnTo>
                    <a:lnTo>
                      <a:pt x="257197" y="131733"/>
                    </a:lnTo>
                    <a:lnTo>
                      <a:pt x="251759" y="139800"/>
                    </a:lnTo>
                    <a:cubicBezTo>
                      <a:pt x="241223" y="150335"/>
                      <a:pt x="226669" y="156851"/>
                      <a:pt x="210592" y="156851"/>
                    </a:cubicBezTo>
                    <a:lnTo>
                      <a:pt x="187842" y="156851"/>
                    </a:lnTo>
                    <a:cubicBezTo>
                      <a:pt x="171766" y="156851"/>
                      <a:pt x="157211" y="150335"/>
                      <a:pt x="146676" y="139800"/>
                    </a:cubicBezTo>
                    <a:lnTo>
                      <a:pt x="140614" y="125165"/>
                    </a:lnTo>
                    <a:lnTo>
                      <a:pt x="0" y="197161"/>
                    </a:ln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6C916F9F-E2DF-48C5-B294-603D5B0674FD}"/>
                </a:ext>
              </a:extLst>
            </p:cNvPr>
            <p:cNvGrpSpPr/>
            <p:nvPr/>
          </p:nvGrpSpPr>
          <p:grpSpPr>
            <a:xfrm>
              <a:off x="11674939" y="1557751"/>
              <a:ext cx="1414622" cy="1365892"/>
              <a:chOff x="6534516" y="-1348838"/>
              <a:chExt cx="1414622" cy="1365892"/>
            </a:xfrm>
          </p:grpSpPr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C6F55282-748B-46CA-8B3A-CD793AE6E072}"/>
                  </a:ext>
                </a:extLst>
              </p:cNvPr>
              <p:cNvSpPr/>
              <p:nvPr/>
            </p:nvSpPr>
            <p:spPr bwMode="auto">
              <a:xfrm>
                <a:off x="6621795" y="-1348838"/>
                <a:ext cx="1249765" cy="1249765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8" name="円/楕円 840">
                <a:extLst>
                  <a:ext uri="{FF2B5EF4-FFF2-40B4-BE49-F238E27FC236}">
                    <a16:creationId xmlns:a16="http://schemas.microsoft.com/office/drawing/2014/main" id="{2BBA3EAE-8E61-4EE0-A0C9-6C7C478BB75E}"/>
                  </a:ext>
                </a:extLst>
              </p:cNvPr>
              <p:cNvSpPr/>
              <p:nvPr/>
            </p:nvSpPr>
            <p:spPr>
              <a:xfrm rot="900000" flipH="1">
                <a:off x="764953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9" name="円/楕円 840">
                <a:extLst>
                  <a:ext uri="{FF2B5EF4-FFF2-40B4-BE49-F238E27FC236}">
                    <a16:creationId xmlns:a16="http://schemas.microsoft.com/office/drawing/2014/main" id="{E639C547-84A9-47C4-9BBF-2EF4D56469E9}"/>
                  </a:ext>
                </a:extLst>
              </p:cNvPr>
              <p:cNvSpPr/>
              <p:nvPr/>
            </p:nvSpPr>
            <p:spPr>
              <a:xfrm rot="20700000">
                <a:off x="6544218" y="-756674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円/楕円 840">
                <a:extLst>
                  <a:ext uri="{FF2B5EF4-FFF2-40B4-BE49-F238E27FC236}">
                    <a16:creationId xmlns:a16="http://schemas.microsoft.com/office/drawing/2014/main" id="{F98877DA-CA3C-414F-B253-E34307ECEBCF}"/>
                  </a:ext>
                </a:extLst>
              </p:cNvPr>
              <p:cNvSpPr/>
              <p:nvPr/>
            </p:nvSpPr>
            <p:spPr>
              <a:xfrm>
                <a:off x="6699750" y="-1174532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1" name="楕円 11">
                <a:extLst>
                  <a:ext uri="{FF2B5EF4-FFF2-40B4-BE49-F238E27FC236}">
                    <a16:creationId xmlns:a16="http://schemas.microsoft.com/office/drawing/2014/main" id="{B4E8C31C-D1BF-4990-9135-A44291BBE67F}"/>
                  </a:ext>
                </a:extLst>
              </p:cNvPr>
              <p:cNvSpPr/>
              <p:nvPr/>
            </p:nvSpPr>
            <p:spPr bwMode="auto">
              <a:xfrm>
                <a:off x="7139392" y="-200743"/>
                <a:ext cx="222390" cy="59616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月 661">
                <a:extLst>
                  <a:ext uri="{FF2B5EF4-FFF2-40B4-BE49-F238E27FC236}">
                    <a16:creationId xmlns:a16="http://schemas.microsoft.com/office/drawing/2014/main" id="{56F8382E-2394-4296-9767-E314FD94E98B}"/>
                  </a:ext>
                </a:extLst>
              </p:cNvPr>
              <p:cNvSpPr/>
              <p:nvPr/>
            </p:nvSpPr>
            <p:spPr bwMode="auto">
              <a:xfrm rot="5400000">
                <a:off x="6899657" y="-946023"/>
                <a:ext cx="92080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月 662">
                <a:extLst>
                  <a:ext uri="{FF2B5EF4-FFF2-40B4-BE49-F238E27FC236}">
                    <a16:creationId xmlns:a16="http://schemas.microsoft.com/office/drawing/2014/main" id="{9F0AECCD-DB00-45BD-BD4E-C146F04F9186}"/>
                  </a:ext>
                </a:extLst>
              </p:cNvPr>
              <p:cNvSpPr/>
              <p:nvPr/>
            </p:nvSpPr>
            <p:spPr bwMode="auto">
              <a:xfrm rot="5400000">
                <a:off x="7509384" y="-946021"/>
                <a:ext cx="92078" cy="292166"/>
              </a:xfrm>
              <a:prstGeom prst="moon">
                <a:avLst>
                  <a:gd name="adj" fmla="val 72091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6159ACAF-6905-4C22-95F7-CB9AD969A639}"/>
                  </a:ext>
                </a:extLst>
              </p:cNvPr>
              <p:cNvSpPr/>
              <p:nvPr/>
            </p:nvSpPr>
            <p:spPr bwMode="auto">
              <a:xfrm>
                <a:off x="7153773" y="-625947"/>
                <a:ext cx="192134" cy="327521"/>
              </a:xfrm>
              <a:custGeom>
                <a:avLst/>
                <a:gdLst>
                  <a:gd name="connsiteX0" fmla="*/ 74388 w 236878"/>
                  <a:gd name="connsiteY0" fmla="*/ 0 h 308180"/>
                  <a:gd name="connsiteX1" fmla="*/ 162491 w 236878"/>
                  <a:gd name="connsiteY1" fmla="*/ 0 h 308180"/>
                  <a:gd name="connsiteX2" fmla="*/ 192645 w 236878"/>
                  <a:gd name="connsiteY2" fmla="*/ 175879 h 308180"/>
                  <a:gd name="connsiteX3" fmla="*/ 202188 w 236878"/>
                  <a:gd name="connsiteY3" fmla="*/ 179372 h 308180"/>
                  <a:gd name="connsiteX4" fmla="*/ 236878 w 236878"/>
                  <a:gd name="connsiteY4" fmla="*/ 224835 h 308180"/>
                  <a:gd name="connsiteX5" fmla="*/ 202188 w 236878"/>
                  <a:gd name="connsiteY5" fmla="*/ 270298 h 308180"/>
                  <a:gd name="connsiteX6" fmla="*/ 182518 w 236878"/>
                  <a:gd name="connsiteY6" fmla="*/ 277497 h 308180"/>
                  <a:gd name="connsiteX7" fmla="*/ 160944 w 236878"/>
                  <a:gd name="connsiteY7" fmla="*/ 298013 h 308180"/>
                  <a:gd name="connsiteX8" fmla="*/ 118439 w 236878"/>
                  <a:gd name="connsiteY8" fmla="*/ 308180 h 308180"/>
                  <a:gd name="connsiteX9" fmla="*/ 75935 w 236878"/>
                  <a:gd name="connsiteY9" fmla="*/ 298013 h 308180"/>
                  <a:gd name="connsiteX10" fmla="*/ 54360 w 236878"/>
                  <a:gd name="connsiteY10" fmla="*/ 277497 h 308180"/>
                  <a:gd name="connsiteX11" fmla="*/ 34690 w 236878"/>
                  <a:gd name="connsiteY11" fmla="*/ 270298 h 308180"/>
                  <a:gd name="connsiteX12" fmla="*/ 0 w 236878"/>
                  <a:gd name="connsiteY12" fmla="*/ 224835 h 308180"/>
                  <a:gd name="connsiteX13" fmla="*/ 34690 w 236878"/>
                  <a:gd name="connsiteY13" fmla="*/ 179372 h 308180"/>
                  <a:gd name="connsiteX14" fmla="*/ 44234 w 236878"/>
                  <a:gd name="connsiteY14" fmla="*/ 175879 h 308180"/>
                  <a:gd name="connsiteX0" fmla="*/ 162491 w 253931"/>
                  <a:gd name="connsiteY0" fmla="*/ 0 h 308180"/>
                  <a:gd name="connsiteX1" fmla="*/ 192645 w 253931"/>
                  <a:gd name="connsiteY1" fmla="*/ 175879 h 308180"/>
                  <a:gd name="connsiteX2" fmla="*/ 202188 w 253931"/>
                  <a:gd name="connsiteY2" fmla="*/ 179372 h 308180"/>
                  <a:gd name="connsiteX3" fmla="*/ 236878 w 253931"/>
                  <a:gd name="connsiteY3" fmla="*/ 224835 h 308180"/>
                  <a:gd name="connsiteX4" fmla="*/ 202188 w 253931"/>
                  <a:gd name="connsiteY4" fmla="*/ 270298 h 308180"/>
                  <a:gd name="connsiteX5" fmla="*/ 182518 w 253931"/>
                  <a:gd name="connsiteY5" fmla="*/ 277497 h 308180"/>
                  <a:gd name="connsiteX6" fmla="*/ 160944 w 253931"/>
                  <a:gd name="connsiteY6" fmla="*/ 298013 h 308180"/>
                  <a:gd name="connsiteX7" fmla="*/ 118439 w 253931"/>
                  <a:gd name="connsiteY7" fmla="*/ 308180 h 308180"/>
                  <a:gd name="connsiteX8" fmla="*/ 75935 w 253931"/>
                  <a:gd name="connsiteY8" fmla="*/ 298013 h 308180"/>
                  <a:gd name="connsiteX9" fmla="*/ 54360 w 253931"/>
                  <a:gd name="connsiteY9" fmla="*/ 277497 h 308180"/>
                  <a:gd name="connsiteX10" fmla="*/ 34690 w 253931"/>
                  <a:gd name="connsiteY10" fmla="*/ 270298 h 308180"/>
                  <a:gd name="connsiteX11" fmla="*/ 0 w 253931"/>
                  <a:gd name="connsiteY11" fmla="*/ 224835 h 308180"/>
                  <a:gd name="connsiteX12" fmla="*/ 34690 w 253931"/>
                  <a:gd name="connsiteY12" fmla="*/ 179372 h 308180"/>
                  <a:gd name="connsiteX13" fmla="*/ 44234 w 253931"/>
                  <a:gd name="connsiteY13" fmla="*/ 175879 h 308180"/>
                  <a:gd name="connsiteX14" fmla="*/ 74388 w 253931"/>
                  <a:gd name="connsiteY14" fmla="*/ 0 h 308180"/>
                  <a:gd name="connsiteX15" fmla="*/ 253931 w 253931"/>
                  <a:gd name="connsiteY15" fmla="*/ 9144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74388 w 236878"/>
                  <a:gd name="connsiteY14" fmla="*/ 0 h 308180"/>
                  <a:gd name="connsiteX0" fmla="*/ 162491 w 236878"/>
                  <a:gd name="connsiteY0" fmla="*/ 0 h 308180"/>
                  <a:gd name="connsiteX1" fmla="*/ 192645 w 236878"/>
                  <a:gd name="connsiteY1" fmla="*/ 175879 h 308180"/>
                  <a:gd name="connsiteX2" fmla="*/ 202188 w 236878"/>
                  <a:gd name="connsiteY2" fmla="*/ 179372 h 308180"/>
                  <a:gd name="connsiteX3" fmla="*/ 236878 w 236878"/>
                  <a:gd name="connsiteY3" fmla="*/ 224835 h 308180"/>
                  <a:gd name="connsiteX4" fmla="*/ 202188 w 236878"/>
                  <a:gd name="connsiteY4" fmla="*/ 270298 h 308180"/>
                  <a:gd name="connsiteX5" fmla="*/ 182518 w 236878"/>
                  <a:gd name="connsiteY5" fmla="*/ 277497 h 308180"/>
                  <a:gd name="connsiteX6" fmla="*/ 160944 w 236878"/>
                  <a:gd name="connsiteY6" fmla="*/ 298013 h 308180"/>
                  <a:gd name="connsiteX7" fmla="*/ 118439 w 236878"/>
                  <a:gd name="connsiteY7" fmla="*/ 308180 h 308180"/>
                  <a:gd name="connsiteX8" fmla="*/ 75935 w 236878"/>
                  <a:gd name="connsiteY8" fmla="*/ 298013 h 308180"/>
                  <a:gd name="connsiteX9" fmla="*/ 54360 w 236878"/>
                  <a:gd name="connsiteY9" fmla="*/ 277497 h 308180"/>
                  <a:gd name="connsiteX10" fmla="*/ 34690 w 236878"/>
                  <a:gd name="connsiteY10" fmla="*/ 270298 h 308180"/>
                  <a:gd name="connsiteX11" fmla="*/ 0 w 236878"/>
                  <a:gd name="connsiteY11" fmla="*/ 224835 h 308180"/>
                  <a:gd name="connsiteX12" fmla="*/ 34690 w 236878"/>
                  <a:gd name="connsiteY12" fmla="*/ 179372 h 308180"/>
                  <a:gd name="connsiteX13" fmla="*/ 44234 w 236878"/>
                  <a:gd name="connsiteY13" fmla="*/ 175879 h 308180"/>
                  <a:gd name="connsiteX14" fmla="*/ 62482 w 236878"/>
                  <a:gd name="connsiteY14" fmla="*/ 69057 h 308180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44234 w 236878"/>
                  <a:gd name="connsiteY13" fmla="*/ 106822 h 239123"/>
                  <a:gd name="connsiteX14" fmla="*/ 62482 w 236878"/>
                  <a:gd name="connsiteY14" fmla="*/ 0 h 239123"/>
                  <a:gd name="connsiteX0" fmla="*/ 174397 w 236878"/>
                  <a:gd name="connsiteY0" fmla="*/ 0 h 239123"/>
                  <a:gd name="connsiteX1" fmla="*/ 192645 w 236878"/>
                  <a:gd name="connsiteY1" fmla="*/ 106822 h 239123"/>
                  <a:gd name="connsiteX2" fmla="*/ 202188 w 236878"/>
                  <a:gd name="connsiteY2" fmla="*/ 110315 h 239123"/>
                  <a:gd name="connsiteX3" fmla="*/ 236878 w 236878"/>
                  <a:gd name="connsiteY3" fmla="*/ 155778 h 239123"/>
                  <a:gd name="connsiteX4" fmla="*/ 202188 w 236878"/>
                  <a:gd name="connsiteY4" fmla="*/ 201241 h 239123"/>
                  <a:gd name="connsiteX5" fmla="*/ 182518 w 236878"/>
                  <a:gd name="connsiteY5" fmla="*/ 208440 h 239123"/>
                  <a:gd name="connsiteX6" fmla="*/ 160944 w 236878"/>
                  <a:gd name="connsiteY6" fmla="*/ 228956 h 239123"/>
                  <a:gd name="connsiteX7" fmla="*/ 118439 w 236878"/>
                  <a:gd name="connsiteY7" fmla="*/ 239123 h 239123"/>
                  <a:gd name="connsiteX8" fmla="*/ 75935 w 236878"/>
                  <a:gd name="connsiteY8" fmla="*/ 228956 h 239123"/>
                  <a:gd name="connsiteX9" fmla="*/ 54360 w 236878"/>
                  <a:gd name="connsiteY9" fmla="*/ 208440 h 239123"/>
                  <a:gd name="connsiteX10" fmla="*/ 34690 w 236878"/>
                  <a:gd name="connsiteY10" fmla="*/ 201241 h 239123"/>
                  <a:gd name="connsiteX11" fmla="*/ 0 w 236878"/>
                  <a:gd name="connsiteY11" fmla="*/ 155778 h 239123"/>
                  <a:gd name="connsiteX12" fmla="*/ 34690 w 236878"/>
                  <a:gd name="connsiteY12" fmla="*/ 110315 h 239123"/>
                  <a:gd name="connsiteX13" fmla="*/ 62482 w 236878"/>
                  <a:gd name="connsiteY13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02924 w 237614"/>
                  <a:gd name="connsiteY2" fmla="*/ 110315 h 239123"/>
                  <a:gd name="connsiteX3" fmla="*/ 237614 w 237614"/>
                  <a:gd name="connsiteY3" fmla="*/ 155778 h 239123"/>
                  <a:gd name="connsiteX4" fmla="*/ 202924 w 237614"/>
                  <a:gd name="connsiteY4" fmla="*/ 201241 h 239123"/>
                  <a:gd name="connsiteX5" fmla="*/ 183254 w 237614"/>
                  <a:gd name="connsiteY5" fmla="*/ 208440 h 239123"/>
                  <a:gd name="connsiteX6" fmla="*/ 161680 w 237614"/>
                  <a:gd name="connsiteY6" fmla="*/ 228956 h 239123"/>
                  <a:gd name="connsiteX7" fmla="*/ 119175 w 237614"/>
                  <a:gd name="connsiteY7" fmla="*/ 239123 h 239123"/>
                  <a:gd name="connsiteX8" fmla="*/ 76671 w 237614"/>
                  <a:gd name="connsiteY8" fmla="*/ 228956 h 239123"/>
                  <a:gd name="connsiteX9" fmla="*/ 55096 w 237614"/>
                  <a:gd name="connsiteY9" fmla="*/ 208440 h 239123"/>
                  <a:gd name="connsiteX10" fmla="*/ 35426 w 237614"/>
                  <a:gd name="connsiteY10" fmla="*/ 201241 h 239123"/>
                  <a:gd name="connsiteX11" fmla="*/ 736 w 237614"/>
                  <a:gd name="connsiteY11" fmla="*/ 155778 h 239123"/>
                  <a:gd name="connsiteX12" fmla="*/ 63218 w 237614"/>
                  <a:gd name="connsiteY12" fmla="*/ 0 h 239123"/>
                  <a:gd name="connsiteX0" fmla="*/ 175133 w 237614"/>
                  <a:gd name="connsiteY0" fmla="*/ 0 h 239123"/>
                  <a:gd name="connsiteX1" fmla="*/ 193381 w 237614"/>
                  <a:gd name="connsiteY1" fmla="*/ 106822 h 239123"/>
                  <a:gd name="connsiteX2" fmla="*/ 237614 w 237614"/>
                  <a:gd name="connsiteY2" fmla="*/ 155778 h 239123"/>
                  <a:gd name="connsiteX3" fmla="*/ 202924 w 237614"/>
                  <a:gd name="connsiteY3" fmla="*/ 201241 h 239123"/>
                  <a:gd name="connsiteX4" fmla="*/ 183254 w 237614"/>
                  <a:gd name="connsiteY4" fmla="*/ 208440 h 239123"/>
                  <a:gd name="connsiteX5" fmla="*/ 161680 w 237614"/>
                  <a:gd name="connsiteY5" fmla="*/ 228956 h 239123"/>
                  <a:gd name="connsiteX6" fmla="*/ 119175 w 237614"/>
                  <a:gd name="connsiteY6" fmla="*/ 239123 h 239123"/>
                  <a:gd name="connsiteX7" fmla="*/ 76671 w 237614"/>
                  <a:gd name="connsiteY7" fmla="*/ 228956 h 239123"/>
                  <a:gd name="connsiteX8" fmla="*/ 55096 w 237614"/>
                  <a:gd name="connsiteY8" fmla="*/ 208440 h 239123"/>
                  <a:gd name="connsiteX9" fmla="*/ 35426 w 237614"/>
                  <a:gd name="connsiteY9" fmla="*/ 201241 h 239123"/>
                  <a:gd name="connsiteX10" fmla="*/ 736 w 237614"/>
                  <a:gd name="connsiteY10" fmla="*/ 155778 h 239123"/>
                  <a:gd name="connsiteX11" fmla="*/ 63218 w 237614"/>
                  <a:gd name="connsiteY11" fmla="*/ 0 h 239123"/>
                  <a:gd name="connsiteX0" fmla="*/ 175133 w 237614"/>
                  <a:gd name="connsiteY0" fmla="*/ 0 h 239123"/>
                  <a:gd name="connsiteX1" fmla="*/ 237614 w 237614"/>
                  <a:gd name="connsiteY1" fmla="*/ 155778 h 239123"/>
                  <a:gd name="connsiteX2" fmla="*/ 202924 w 237614"/>
                  <a:gd name="connsiteY2" fmla="*/ 201241 h 239123"/>
                  <a:gd name="connsiteX3" fmla="*/ 183254 w 237614"/>
                  <a:gd name="connsiteY3" fmla="*/ 208440 h 239123"/>
                  <a:gd name="connsiteX4" fmla="*/ 161680 w 237614"/>
                  <a:gd name="connsiteY4" fmla="*/ 228956 h 239123"/>
                  <a:gd name="connsiteX5" fmla="*/ 119175 w 237614"/>
                  <a:gd name="connsiteY5" fmla="*/ 239123 h 239123"/>
                  <a:gd name="connsiteX6" fmla="*/ 76671 w 237614"/>
                  <a:gd name="connsiteY6" fmla="*/ 228956 h 239123"/>
                  <a:gd name="connsiteX7" fmla="*/ 55096 w 237614"/>
                  <a:gd name="connsiteY7" fmla="*/ 208440 h 239123"/>
                  <a:gd name="connsiteX8" fmla="*/ 35426 w 237614"/>
                  <a:gd name="connsiteY8" fmla="*/ 201241 h 239123"/>
                  <a:gd name="connsiteX9" fmla="*/ 736 w 237614"/>
                  <a:gd name="connsiteY9" fmla="*/ 155778 h 239123"/>
                  <a:gd name="connsiteX10" fmla="*/ 63218 w 237614"/>
                  <a:gd name="connsiteY10" fmla="*/ 0 h 239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7614" h="239123">
                    <a:moveTo>
                      <a:pt x="175133" y="0"/>
                    </a:moveTo>
                    <a:lnTo>
                      <a:pt x="237614" y="155778"/>
                    </a:lnTo>
                    <a:cubicBezTo>
                      <a:pt x="237614" y="173533"/>
                      <a:pt x="224357" y="189606"/>
                      <a:pt x="202924" y="201241"/>
                    </a:cubicBezTo>
                    <a:lnTo>
                      <a:pt x="183254" y="208440"/>
                    </a:lnTo>
                    <a:lnTo>
                      <a:pt x="161680" y="228956"/>
                    </a:lnTo>
                    <a:cubicBezTo>
                      <a:pt x="149547" y="235375"/>
                      <a:pt x="134920" y="239123"/>
                      <a:pt x="119175" y="239123"/>
                    </a:cubicBezTo>
                    <a:cubicBezTo>
                      <a:pt x="103431" y="239123"/>
                      <a:pt x="88804" y="235375"/>
                      <a:pt x="76671" y="228956"/>
                    </a:cubicBezTo>
                    <a:lnTo>
                      <a:pt x="55096" y="208440"/>
                    </a:lnTo>
                    <a:lnTo>
                      <a:pt x="35426" y="201241"/>
                    </a:lnTo>
                    <a:cubicBezTo>
                      <a:pt x="13993" y="189606"/>
                      <a:pt x="-3896" y="189318"/>
                      <a:pt x="736" y="155778"/>
                    </a:cubicBezTo>
                    <a:cubicBezTo>
                      <a:pt x="5368" y="122238"/>
                      <a:pt x="50201" y="32454"/>
                      <a:pt x="63218" y="0"/>
                    </a:cubicBezTo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6E071568-A534-4ACA-9134-5B1B5136CDDC}"/>
                  </a:ext>
                </a:extLst>
              </p:cNvPr>
              <p:cNvSpPr/>
              <p:nvPr/>
            </p:nvSpPr>
            <p:spPr bwMode="auto">
              <a:xfrm rot="1800000">
                <a:off x="6914654" y="-1218590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363CFC79-9024-4E7D-80FA-21EE5325B16D}"/>
                  </a:ext>
                </a:extLst>
              </p:cNvPr>
              <p:cNvSpPr/>
              <p:nvPr/>
            </p:nvSpPr>
            <p:spPr bwMode="auto">
              <a:xfrm rot="1800000">
                <a:off x="7028733" y="-1253309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6154CE18-FC7A-4AB6-9424-D9DE04F56DE3}"/>
                  </a:ext>
                </a:extLst>
              </p:cNvPr>
              <p:cNvSpPr/>
              <p:nvPr/>
            </p:nvSpPr>
            <p:spPr bwMode="auto">
              <a:xfrm rot="19800000" flipH="1">
                <a:off x="7435671" y="-1218591"/>
                <a:ext cx="151449" cy="276828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A8051AC2-7211-4916-A910-2AB53EB63B54}"/>
                  </a:ext>
                </a:extLst>
              </p:cNvPr>
              <p:cNvSpPr/>
              <p:nvPr/>
            </p:nvSpPr>
            <p:spPr bwMode="auto">
              <a:xfrm rot="19800000" flipH="1">
                <a:off x="7321592" y="-1253310"/>
                <a:ext cx="151449" cy="314040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49" h="314040">
                    <a:moveTo>
                      <a:pt x="132415" y="0"/>
                    </a:moveTo>
                    <a:lnTo>
                      <a:pt x="119748" y="35649"/>
                    </a:lnTo>
                    <a:cubicBezTo>
                      <a:pt x="98614" y="128446"/>
                      <a:pt x="109181" y="229296"/>
                      <a:pt x="151449" y="314040"/>
                    </a:cubicBezTo>
                    <a:cubicBezTo>
                      <a:pt x="67806" y="314040"/>
                      <a:pt x="0" y="231748"/>
                      <a:pt x="0" y="130236"/>
                    </a:cubicBezTo>
                    <a:lnTo>
                      <a:pt x="11376" y="61850"/>
                    </a:ln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0F7A1971-DE2E-431C-9E4D-CFCF3BFACEC4}"/>
                  </a:ext>
                </a:extLst>
              </p:cNvPr>
              <p:cNvSpPr/>
              <p:nvPr/>
            </p:nvSpPr>
            <p:spPr bwMode="auto">
              <a:xfrm rot="7329767">
                <a:off x="6679508" y="-1324339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335067CF-5F8E-4398-BFCC-64A458ACCA82}"/>
                  </a:ext>
                </a:extLst>
              </p:cNvPr>
              <p:cNvSpPr/>
              <p:nvPr/>
            </p:nvSpPr>
            <p:spPr bwMode="auto">
              <a:xfrm rot="6865665">
                <a:off x="6587316" y="-1220873"/>
                <a:ext cx="187240" cy="236254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C503B3CD-885C-41EF-BD14-4F405D874515}"/>
                  </a:ext>
                </a:extLst>
              </p:cNvPr>
              <p:cNvSpPr/>
              <p:nvPr/>
            </p:nvSpPr>
            <p:spPr bwMode="auto">
              <a:xfrm rot="6211759">
                <a:off x="6554914" y="-1084166"/>
                <a:ext cx="155844" cy="196639"/>
              </a:xfrm>
              <a:custGeom>
                <a:avLst/>
                <a:gdLst>
                  <a:gd name="connsiteX0" fmla="*/ 11376 w 151449"/>
                  <a:gd name="connsiteY0" fmla="*/ 61850 h 314040"/>
                  <a:gd name="connsiteX1" fmla="*/ 100982 w 151449"/>
                  <a:gd name="connsiteY1" fmla="*/ 23576 h 314040"/>
                  <a:gd name="connsiteX2" fmla="*/ 132415 w 151449"/>
                  <a:gd name="connsiteY2" fmla="*/ 0 h 314040"/>
                  <a:gd name="connsiteX3" fmla="*/ 119748 w 151449"/>
                  <a:gd name="connsiteY3" fmla="*/ 35649 h 314040"/>
                  <a:gd name="connsiteX4" fmla="*/ 151449 w 151449"/>
                  <a:gd name="connsiteY4" fmla="*/ 314040 h 314040"/>
                  <a:gd name="connsiteX5" fmla="*/ 0 w 151449"/>
                  <a:gd name="connsiteY5" fmla="*/ 130236 h 314040"/>
                  <a:gd name="connsiteX0" fmla="*/ 100982 w 192422"/>
                  <a:gd name="connsiteY0" fmla="*/ 23576 h 314040"/>
                  <a:gd name="connsiteX1" fmla="*/ 132415 w 192422"/>
                  <a:gd name="connsiteY1" fmla="*/ 0 h 314040"/>
                  <a:gd name="connsiteX2" fmla="*/ 119748 w 192422"/>
                  <a:gd name="connsiteY2" fmla="*/ 35649 h 314040"/>
                  <a:gd name="connsiteX3" fmla="*/ 151449 w 192422"/>
                  <a:gd name="connsiteY3" fmla="*/ 314040 h 314040"/>
                  <a:gd name="connsiteX4" fmla="*/ 0 w 192422"/>
                  <a:gd name="connsiteY4" fmla="*/ 130236 h 314040"/>
                  <a:gd name="connsiteX5" fmla="*/ 11376 w 192422"/>
                  <a:gd name="connsiteY5" fmla="*/ 61850 h 314040"/>
                  <a:gd name="connsiteX6" fmla="*/ 192422 w 192422"/>
                  <a:gd name="connsiteY6" fmla="*/ 115016 h 314040"/>
                  <a:gd name="connsiteX0" fmla="*/ 100982 w 151449"/>
                  <a:gd name="connsiteY0" fmla="*/ 23576 h 314040"/>
                  <a:gd name="connsiteX1" fmla="*/ 132415 w 151449"/>
                  <a:gd name="connsiteY1" fmla="*/ 0 h 314040"/>
                  <a:gd name="connsiteX2" fmla="*/ 119748 w 151449"/>
                  <a:gd name="connsiteY2" fmla="*/ 35649 h 314040"/>
                  <a:gd name="connsiteX3" fmla="*/ 151449 w 151449"/>
                  <a:gd name="connsiteY3" fmla="*/ 314040 h 314040"/>
                  <a:gd name="connsiteX4" fmla="*/ 0 w 151449"/>
                  <a:gd name="connsiteY4" fmla="*/ 130236 h 314040"/>
                  <a:gd name="connsiteX5" fmla="*/ 11376 w 151449"/>
                  <a:gd name="connsiteY5" fmla="*/ 61850 h 314040"/>
                  <a:gd name="connsiteX0" fmla="*/ 132415 w 151449"/>
                  <a:gd name="connsiteY0" fmla="*/ 0 h 314040"/>
                  <a:gd name="connsiteX1" fmla="*/ 119748 w 151449"/>
                  <a:gd name="connsiteY1" fmla="*/ 35649 h 314040"/>
                  <a:gd name="connsiteX2" fmla="*/ 151449 w 151449"/>
                  <a:gd name="connsiteY2" fmla="*/ 314040 h 314040"/>
                  <a:gd name="connsiteX3" fmla="*/ 0 w 151449"/>
                  <a:gd name="connsiteY3" fmla="*/ 130236 h 314040"/>
                  <a:gd name="connsiteX4" fmla="*/ 11376 w 151449"/>
                  <a:gd name="connsiteY4" fmla="*/ 61850 h 314040"/>
                  <a:gd name="connsiteX0" fmla="*/ 119748 w 151449"/>
                  <a:gd name="connsiteY0" fmla="*/ 0 h 278391"/>
                  <a:gd name="connsiteX1" fmla="*/ 151449 w 151449"/>
                  <a:gd name="connsiteY1" fmla="*/ 278391 h 278391"/>
                  <a:gd name="connsiteX2" fmla="*/ 0 w 151449"/>
                  <a:gd name="connsiteY2" fmla="*/ 94587 h 278391"/>
                  <a:gd name="connsiteX3" fmla="*/ 11376 w 151449"/>
                  <a:gd name="connsiteY3" fmla="*/ 26201 h 278391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31209 h 252190"/>
                  <a:gd name="connsiteX1" fmla="*/ 151449 w 151449"/>
                  <a:gd name="connsiteY1" fmla="*/ 252190 h 252190"/>
                  <a:gd name="connsiteX2" fmla="*/ 0 w 151449"/>
                  <a:gd name="connsiteY2" fmla="*/ 68386 h 252190"/>
                  <a:gd name="connsiteX3" fmla="*/ 11376 w 151449"/>
                  <a:gd name="connsiteY3" fmla="*/ 0 h 252190"/>
                  <a:gd name="connsiteX0" fmla="*/ 103190 w 151449"/>
                  <a:gd name="connsiteY0" fmla="*/ 0 h 220981"/>
                  <a:gd name="connsiteX1" fmla="*/ 151449 w 151449"/>
                  <a:gd name="connsiteY1" fmla="*/ 220981 h 220981"/>
                  <a:gd name="connsiteX2" fmla="*/ 0 w 151449"/>
                  <a:gd name="connsiteY2" fmla="*/ 37177 h 220981"/>
                  <a:gd name="connsiteX0" fmla="*/ 138289 w 186548"/>
                  <a:gd name="connsiteY0" fmla="*/ 47031 h 268012"/>
                  <a:gd name="connsiteX1" fmla="*/ 186548 w 186548"/>
                  <a:gd name="connsiteY1" fmla="*/ 268012 h 268012"/>
                  <a:gd name="connsiteX2" fmla="*/ 0 w 186548"/>
                  <a:gd name="connsiteY2" fmla="*/ 0 h 268012"/>
                  <a:gd name="connsiteX0" fmla="*/ 138981 w 187240"/>
                  <a:gd name="connsiteY0" fmla="*/ 47031 h 268012"/>
                  <a:gd name="connsiteX1" fmla="*/ 187240 w 187240"/>
                  <a:gd name="connsiteY1" fmla="*/ 268012 h 268012"/>
                  <a:gd name="connsiteX2" fmla="*/ 692 w 187240"/>
                  <a:gd name="connsiteY2" fmla="*/ 0 h 268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40" h="268012">
                    <a:moveTo>
                      <a:pt x="138981" y="47031"/>
                    </a:moveTo>
                    <a:cubicBezTo>
                      <a:pt x="117847" y="139828"/>
                      <a:pt x="144972" y="183268"/>
                      <a:pt x="187240" y="268012"/>
                    </a:cubicBezTo>
                    <a:cubicBezTo>
                      <a:pt x="103597" y="268012"/>
                      <a:pt x="-9916" y="204346"/>
                      <a:pt x="692" y="0"/>
                    </a:cubicBezTo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F3ECC060-C194-46A0-BD8A-CB18A2BE5D66}"/>
                  </a:ext>
                </a:extLst>
              </p:cNvPr>
              <p:cNvSpPr/>
              <p:nvPr/>
            </p:nvSpPr>
            <p:spPr bwMode="auto">
              <a:xfrm>
                <a:off x="6845542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99DD4182-95EB-4588-B6FE-FEF085238CEA}"/>
                  </a:ext>
                </a:extLst>
              </p:cNvPr>
              <p:cNvSpPr/>
              <p:nvPr/>
            </p:nvSpPr>
            <p:spPr bwMode="auto">
              <a:xfrm>
                <a:off x="6902692" y="-663335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FA02CDEA-C8F7-4A31-9BB4-5779A9622448}"/>
                  </a:ext>
                </a:extLst>
              </p:cNvPr>
              <p:cNvSpPr/>
              <p:nvPr/>
            </p:nvSpPr>
            <p:spPr bwMode="auto">
              <a:xfrm>
                <a:off x="6853208" y="-722315"/>
                <a:ext cx="196902" cy="102038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27662651-D82C-4E6A-A887-8D2E16C8089E}"/>
                  </a:ext>
                </a:extLst>
              </p:cNvPr>
              <p:cNvSpPr/>
              <p:nvPr/>
            </p:nvSpPr>
            <p:spPr bwMode="auto">
              <a:xfrm>
                <a:off x="7447578" y="-720304"/>
                <a:ext cx="212234" cy="28152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48359499-F05F-4DAD-91B1-2185603BDDB2}"/>
                  </a:ext>
                </a:extLst>
              </p:cNvPr>
              <p:cNvSpPr/>
              <p:nvPr/>
            </p:nvSpPr>
            <p:spPr bwMode="auto">
              <a:xfrm>
                <a:off x="7504728" y="-663335"/>
                <a:ext cx="97934" cy="147106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C7645BE5-6701-4BB1-9185-F8EEDDCD250B}"/>
                  </a:ext>
                </a:extLst>
              </p:cNvPr>
              <p:cNvSpPr/>
              <p:nvPr/>
            </p:nvSpPr>
            <p:spPr bwMode="auto">
              <a:xfrm>
                <a:off x="7455244" y="-722315"/>
                <a:ext cx="196902" cy="102038"/>
              </a:xfrm>
              <a:custGeom>
                <a:avLst/>
                <a:gdLst>
                  <a:gd name="connsiteX0" fmla="*/ 98451 w 196902"/>
                  <a:gd name="connsiteY0" fmla="*/ 0 h 102038"/>
                  <a:gd name="connsiteX1" fmla="*/ 196229 w 196902"/>
                  <a:gd name="connsiteY1" fmla="*/ 85971 h 102038"/>
                  <a:gd name="connsiteX2" fmla="*/ 196902 w 196902"/>
                  <a:gd name="connsiteY2" fmla="*/ 90392 h 102038"/>
                  <a:gd name="connsiteX3" fmla="*/ 195370 w 196902"/>
                  <a:gd name="connsiteY3" fmla="*/ 90976 h 102038"/>
                  <a:gd name="connsiteX4" fmla="*/ 98451 w 196902"/>
                  <a:gd name="connsiteY4" fmla="*/ 102038 h 102038"/>
                  <a:gd name="connsiteX5" fmla="*/ 1533 w 196902"/>
                  <a:gd name="connsiteY5" fmla="*/ 90976 h 102038"/>
                  <a:gd name="connsiteX6" fmla="*/ 0 w 196902"/>
                  <a:gd name="connsiteY6" fmla="*/ 90392 h 102038"/>
                  <a:gd name="connsiteX7" fmla="*/ 673 w 196902"/>
                  <a:gd name="connsiteY7" fmla="*/ 85971 h 102038"/>
                  <a:gd name="connsiteX8" fmla="*/ 98451 w 196902"/>
                  <a:gd name="connsiteY8" fmla="*/ 0 h 10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6902" h="102038">
                    <a:moveTo>
                      <a:pt x="98451" y="0"/>
                    </a:moveTo>
                    <a:cubicBezTo>
                      <a:pt x="142406" y="0"/>
                      <a:pt x="180120" y="35449"/>
                      <a:pt x="196229" y="85971"/>
                    </a:cubicBezTo>
                    <a:lnTo>
                      <a:pt x="196902" y="90392"/>
                    </a:lnTo>
                    <a:lnTo>
                      <a:pt x="195370" y="90976"/>
                    </a:lnTo>
                    <a:cubicBezTo>
                      <a:pt x="165581" y="98099"/>
                      <a:pt x="132830" y="102038"/>
                      <a:pt x="98451" y="102038"/>
                    </a:cubicBezTo>
                    <a:cubicBezTo>
                      <a:pt x="64073" y="102038"/>
                      <a:pt x="31322" y="98099"/>
                      <a:pt x="1533" y="90976"/>
                    </a:cubicBezTo>
                    <a:lnTo>
                      <a:pt x="0" y="90392"/>
                    </a:lnTo>
                    <a:lnTo>
                      <a:pt x="673" y="85971"/>
                    </a:lnTo>
                    <a:cubicBezTo>
                      <a:pt x="16783" y="35449"/>
                      <a:pt x="54496" y="0"/>
                      <a:pt x="98451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0F554643-6371-4363-B34F-54852148A0CF}"/>
                </a:ext>
              </a:extLst>
            </p:cNvPr>
            <p:cNvGrpSpPr/>
            <p:nvPr/>
          </p:nvGrpSpPr>
          <p:grpSpPr>
            <a:xfrm>
              <a:off x="11315533" y="3200149"/>
              <a:ext cx="841142" cy="708445"/>
              <a:chOff x="394792" y="6715448"/>
              <a:chExt cx="1064742" cy="896770"/>
            </a:xfrm>
          </p:grpSpPr>
          <p:sp>
            <p:nvSpPr>
              <p:cNvPr id="754" name="フリーフォーム 73">
                <a:extLst>
                  <a:ext uri="{FF2B5EF4-FFF2-40B4-BE49-F238E27FC236}">
                    <a16:creationId xmlns:a16="http://schemas.microsoft.com/office/drawing/2014/main" id="{9FAA20FA-3D54-4EDC-AE87-D69219CA00E9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5" name="フリーフォーム 74">
                <a:extLst>
                  <a:ext uri="{FF2B5EF4-FFF2-40B4-BE49-F238E27FC236}">
                    <a16:creationId xmlns:a16="http://schemas.microsoft.com/office/drawing/2014/main" id="{BBD15FC0-4B40-4E63-B437-C8DE0F601456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F530C78F-3492-4A53-BCDB-2F3433BAA67C}"/>
                </a:ext>
              </a:extLst>
            </p:cNvPr>
            <p:cNvGrpSpPr/>
            <p:nvPr/>
          </p:nvGrpSpPr>
          <p:grpSpPr>
            <a:xfrm flipH="1">
              <a:off x="12625221" y="3200149"/>
              <a:ext cx="841142" cy="708445"/>
              <a:chOff x="394792" y="6715448"/>
              <a:chExt cx="1064742" cy="896770"/>
            </a:xfrm>
          </p:grpSpPr>
          <p:sp>
            <p:nvSpPr>
              <p:cNvPr id="757" name="フリーフォーム 73">
                <a:extLst>
                  <a:ext uri="{FF2B5EF4-FFF2-40B4-BE49-F238E27FC236}">
                    <a16:creationId xmlns:a16="http://schemas.microsoft.com/office/drawing/2014/main" id="{19BDC1A5-8DDF-4E5F-BB10-8145BCFE462B}"/>
                  </a:ext>
                </a:extLst>
              </p:cNvPr>
              <p:cNvSpPr/>
              <p:nvPr/>
            </p:nvSpPr>
            <p:spPr>
              <a:xfrm rot="610876">
                <a:off x="1052038" y="7219497"/>
                <a:ext cx="407496" cy="392721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8" name="フリーフォーム 74">
                <a:extLst>
                  <a:ext uri="{FF2B5EF4-FFF2-40B4-BE49-F238E27FC236}">
                    <a16:creationId xmlns:a16="http://schemas.microsoft.com/office/drawing/2014/main" id="{A708E5CF-46CB-486F-9FE9-57E1D3AFBC37}"/>
                  </a:ext>
                </a:extLst>
              </p:cNvPr>
              <p:cNvSpPr/>
              <p:nvPr/>
            </p:nvSpPr>
            <p:spPr>
              <a:xfrm rot="19800000">
                <a:off x="394792" y="6715448"/>
                <a:ext cx="988339" cy="81387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6059 w 988339"/>
                  <a:gd name="connsiteY0" fmla="*/ 324016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53559 w 988339"/>
                  <a:gd name="connsiteY0" fmla="*/ 320115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37491 w 988339"/>
                  <a:gd name="connsiteY0" fmla="*/ 31780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805175 w 988339"/>
                  <a:gd name="connsiteY0" fmla="*/ 315111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813876">
                    <a:moveTo>
                      <a:pt x="805175" y="315111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rgbClr val="7030A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19817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pptx700_ウェイターのイラスト</dc:title>
  <dc:subject>pptx700_ウェイターのイラスト</dc:subject>
  <dc:creator>http://www.digipot.net</dc:creator>
  <cp:lastModifiedBy/>
  <cp:revision>1</cp:revision>
  <dcterms:created xsi:type="dcterms:W3CDTF">2014-01-30T05:12:09Z</dcterms:created>
  <dcterms:modified xsi:type="dcterms:W3CDTF">2018-01-11T03:15:57Z</dcterms:modified>
  <cp:category/>
  <cp:version>1</cp:version>
</cp:coreProperties>
</file>